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4"/>
  </p:sldMasterIdLst>
  <p:notesMasterIdLst>
    <p:notesMasterId r:id="rId43"/>
  </p:notesMasterIdLst>
  <p:handoutMasterIdLst>
    <p:handoutMasterId r:id="rId44"/>
  </p:handoutMasterIdLst>
  <p:sldIdLst>
    <p:sldId id="256" r:id="rId5"/>
    <p:sldId id="348" r:id="rId6"/>
    <p:sldId id="351" r:id="rId7"/>
    <p:sldId id="342" r:id="rId8"/>
    <p:sldId id="352" r:id="rId9"/>
    <p:sldId id="354" r:id="rId10"/>
    <p:sldId id="372" r:id="rId11"/>
    <p:sldId id="388" r:id="rId12"/>
    <p:sldId id="378" r:id="rId13"/>
    <p:sldId id="375" r:id="rId14"/>
    <p:sldId id="376" r:id="rId15"/>
    <p:sldId id="383" r:id="rId16"/>
    <p:sldId id="377" r:id="rId17"/>
    <p:sldId id="384" r:id="rId18"/>
    <p:sldId id="332" r:id="rId19"/>
    <p:sldId id="336" r:id="rId20"/>
    <p:sldId id="390" r:id="rId21"/>
    <p:sldId id="414" r:id="rId22"/>
    <p:sldId id="368" r:id="rId23"/>
    <p:sldId id="369" r:id="rId24"/>
    <p:sldId id="415" r:id="rId25"/>
    <p:sldId id="406" r:id="rId26"/>
    <p:sldId id="411" r:id="rId27"/>
    <p:sldId id="412" r:id="rId28"/>
    <p:sldId id="413" r:id="rId29"/>
    <p:sldId id="389" r:id="rId30"/>
    <p:sldId id="417" r:id="rId31"/>
    <p:sldId id="416" r:id="rId32"/>
    <p:sldId id="497" r:id="rId33"/>
    <p:sldId id="426" r:id="rId34"/>
    <p:sldId id="365" r:id="rId35"/>
    <p:sldId id="418" r:id="rId36"/>
    <p:sldId id="499" r:id="rId37"/>
    <p:sldId id="260" r:id="rId38"/>
    <p:sldId id="2496" r:id="rId39"/>
    <p:sldId id="498" r:id="rId40"/>
    <p:sldId id="419" r:id="rId41"/>
    <p:sldId id="2497" r:id="rId4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74CF"/>
    <a:srgbClr val="FFFF99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75" autoAdjust="0"/>
    <p:restoredTop sz="91837" autoAdjust="0"/>
  </p:normalViewPr>
  <p:slideViewPr>
    <p:cSldViewPr>
      <p:cViewPr varScale="1">
        <p:scale>
          <a:sx n="117" d="100"/>
          <a:sy n="117" d="100"/>
        </p:scale>
        <p:origin x="32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214" y="-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../slides/slide3.xml"/><Relationship Id="rId1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slide" Target="../slides/slide4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8A3123-8886-4F16-9482-8461A012EB80}" type="doc">
      <dgm:prSet loTypeId="urn:microsoft.com/office/officeart/2005/8/layout/vList4#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fr-FR"/>
        </a:p>
      </dgm:t>
    </dgm:pt>
    <dgm:pt modelId="{27495BB9-D04C-442F-94A3-53D7BB695EBB}">
      <dgm:prSet phldrT="[Texte]" custT="1"/>
      <dgm:spPr/>
      <dgm:t>
        <a:bodyPr/>
        <a:lstStyle/>
        <a:p>
          <a:r>
            <a:rPr lang="fr-FR" sz="3000" dirty="0"/>
            <a:t>Se connaître :</a:t>
          </a:r>
        </a:p>
      </dgm:t>
    </dgm:pt>
    <dgm:pt modelId="{C54149F9-8215-4DEF-94D3-FA330CC090F0}" type="parTrans" cxnId="{1C10EA3D-75F5-4170-8FC7-B405054C4A10}">
      <dgm:prSet/>
      <dgm:spPr/>
      <dgm:t>
        <a:bodyPr/>
        <a:lstStyle/>
        <a:p>
          <a:endParaRPr lang="fr-FR"/>
        </a:p>
      </dgm:t>
    </dgm:pt>
    <dgm:pt modelId="{F110EC7B-35B5-4FA3-A6FD-1B869EE48DA7}" type="sibTrans" cxnId="{1C10EA3D-75F5-4170-8FC7-B405054C4A10}">
      <dgm:prSet/>
      <dgm:spPr/>
      <dgm:t>
        <a:bodyPr/>
        <a:lstStyle/>
        <a:p>
          <a:endParaRPr lang="fr-FR"/>
        </a:p>
      </dgm:t>
    </dgm:pt>
    <dgm:pt modelId="{8324EF94-EA5B-44F5-8591-B6B4266FBCA4}">
      <dgm:prSet phldrT="[Texte]" custT="1"/>
      <dgm:spPr/>
      <dgm:t>
        <a:bodyPr/>
        <a:lstStyle/>
        <a:p>
          <a:r>
            <a:rPr lang="fr-FR" sz="1800" dirty="0"/>
            <a:t>Quelle durée des études ? Aptitudes dans les différentes disciplines ? Sens pratique ?...</a:t>
          </a:r>
        </a:p>
      </dgm:t>
    </dgm:pt>
    <dgm:pt modelId="{3C71BAC8-B666-472D-998A-77BF4CA72E29}" type="parTrans" cxnId="{3D899AC2-84F2-4FB3-8962-3E3B83057622}">
      <dgm:prSet/>
      <dgm:spPr/>
      <dgm:t>
        <a:bodyPr/>
        <a:lstStyle/>
        <a:p>
          <a:endParaRPr lang="fr-FR"/>
        </a:p>
      </dgm:t>
    </dgm:pt>
    <dgm:pt modelId="{75BBB2C0-4013-4A22-9D81-F6F518DB9C4B}" type="sibTrans" cxnId="{3D899AC2-84F2-4FB3-8962-3E3B83057622}">
      <dgm:prSet/>
      <dgm:spPr/>
      <dgm:t>
        <a:bodyPr/>
        <a:lstStyle/>
        <a:p>
          <a:endParaRPr lang="fr-FR"/>
        </a:p>
      </dgm:t>
    </dgm:pt>
    <dgm:pt modelId="{EE6C384F-2EBD-4FEF-829B-69FD041789C8}">
      <dgm:prSet phldrT="[Texte]" custT="1"/>
      <dgm:spPr/>
      <dgm:t>
        <a:bodyPr/>
        <a:lstStyle/>
        <a:p>
          <a:r>
            <a:rPr lang="fr-FR" sz="3000" dirty="0"/>
            <a:t>Découvrir les parcours de formation :</a:t>
          </a:r>
        </a:p>
      </dgm:t>
    </dgm:pt>
    <dgm:pt modelId="{D5D83F6A-EB71-4CE1-8566-A6A2F3E73289}" type="parTrans" cxnId="{B84FD5FF-2BA5-4461-A6BE-8C9ADE8B531A}">
      <dgm:prSet/>
      <dgm:spPr/>
      <dgm:t>
        <a:bodyPr/>
        <a:lstStyle/>
        <a:p>
          <a:endParaRPr lang="fr-FR"/>
        </a:p>
      </dgm:t>
    </dgm:pt>
    <dgm:pt modelId="{C6332D06-7900-4AEF-A1ED-054CA09C8CF4}" type="sibTrans" cxnId="{B84FD5FF-2BA5-4461-A6BE-8C9ADE8B531A}">
      <dgm:prSet/>
      <dgm:spPr/>
      <dgm:t>
        <a:bodyPr/>
        <a:lstStyle/>
        <a:p>
          <a:endParaRPr lang="fr-FR"/>
        </a:p>
      </dgm:t>
    </dgm:pt>
    <dgm:pt modelId="{CF417827-CC9A-4278-A73E-69C87D1FA28C}">
      <dgm:prSet phldrT="[Texte]" custT="1"/>
      <dgm:spPr/>
      <dgm:t>
        <a:bodyPr/>
        <a:lstStyle/>
        <a:p>
          <a:r>
            <a:rPr lang="fr-FR" sz="1500" dirty="0"/>
            <a:t> </a:t>
          </a:r>
          <a:r>
            <a:rPr lang="fr-FR" sz="1800" dirty="0"/>
            <a:t>Contenu d’une  seconde générale et technologique, d’un bac pro ? Les différentes voies ? Les passerelles ?...</a:t>
          </a:r>
        </a:p>
      </dgm:t>
    </dgm:pt>
    <dgm:pt modelId="{F35BA959-DEDC-463B-B06E-80EF0CCA0BFE}" type="parTrans" cxnId="{960F834B-967E-4172-B9C5-F6A2AE6F0F19}">
      <dgm:prSet/>
      <dgm:spPr/>
      <dgm:t>
        <a:bodyPr/>
        <a:lstStyle/>
        <a:p>
          <a:endParaRPr lang="fr-FR"/>
        </a:p>
      </dgm:t>
    </dgm:pt>
    <dgm:pt modelId="{6336F846-B05E-4B5A-8087-41A80B394E5D}" type="sibTrans" cxnId="{960F834B-967E-4172-B9C5-F6A2AE6F0F19}">
      <dgm:prSet/>
      <dgm:spPr/>
      <dgm:t>
        <a:bodyPr/>
        <a:lstStyle/>
        <a:p>
          <a:endParaRPr lang="fr-FR"/>
        </a:p>
      </dgm:t>
    </dgm:pt>
    <dgm:pt modelId="{5114B0F8-44FE-4CC8-94A8-108FF5484D29}">
      <dgm:prSet phldrT="[Texte]" custT="1"/>
      <dgm:spPr/>
      <dgm:t>
        <a:bodyPr/>
        <a:lstStyle/>
        <a:p>
          <a:r>
            <a:rPr lang="fr-FR" sz="3000" dirty="0"/>
            <a:t>Découvrir les métiers :  </a:t>
          </a:r>
        </a:p>
      </dgm:t>
    </dgm:pt>
    <dgm:pt modelId="{E0D8F4DF-7DBA-475B-A1BB-B498C5048940}" type="parTrans" cxnId="{7407994E-20CF-46F3-BBEB-2B7A6C5509E3}">
      <dgm:prSet/>
      <dgm:spPr/>
      <dgm:t>
        <a:bodyPr/>
        <a:lstStyle/>
        <a:p>
          <a:endParaRPr lang="fr-FR"/>
        </a:p>
      </dgm:t>
    </dgm:pt>
    <dgm:pt modelId="{2FC20C05-8958-4A93-8BB7-08FEBE5C9546}" type="sibTrans" cxnId="{7407994E-20CF-46F3-BBEB-2B7A6C5509E3}">
      <dgm:prSet/>
      <dgm:spPr/>
      <dgm:t>
        <a:bodyPr/>
        <a:lstStyle/>
        <a:p>
          <a:endParaRPr lang="fr-FR"/>
        </a:p>
      </dgm:t>
    </dgm:pt>
    <dgm:pt modelId="{C599C3D1-8BEC-4DA0-9910-68F1C74527E7}">
      <dgm:prSet phldrT="[Texte]" custT="1"/>
      <dgm:spPr/>
      <dgm:t>
        <a:bodyPr/>
        <a:lstStyle/>
        <a:p>
          <a:r>
            <a:rPr lang="fr-FR" sz="1500" dirty="0"/>
            <a:t> </a:t>
          </a:r>
          <a:r>
            <a:rPr lang="fr-FR" sz="1800" dirty="0"/>
            <a:t>Quelle est ma représentation du métier d’ingénieur informatique ? Quelles sont les qualités requises pour être enseignant ?</a:t>
          </a:r>
          <a:r>
            <a:rPr lang="fr-FR" sz="1500" dirty="0"/>
            <a:t> …</a:t>
          </a:r>
          <a:endParaRPr lang="fr-FR" sz="1800" dirty="0"/>
        </a:p>
      </dgm:t>
    </dgm:pt>
    <dgm:pt modelId="{D67F5669-A78E-4819-9D75-A3FC14E51296}" type="parTrans" cxnId="{AA367EA4-53B5-48A0-B9C6-9FAE300C6EC7}">
      <dgm:prSet/>
      <dgm:spPr/>
      <dgm:t>
        <a:bodyPr/>
        <a:lstStyle/>
        <a:p>
          <a:endParaRPr lang="fr-FR"/>
        </a:p>
      </dgm:t>
    </dgm:pt>
    <dgm:pt modelId="{C373D78A-43C3-4CF0-ABA1-AF95EED26229}" type="sibTrans" cxnId="{AA367EA4-53B5-48A0-B9C6-9FAE300C6EC7}">
      <dgm:prSet/>
      <dgm:spPr/>
      <dgm:t>
        <a:bodyPr/>
        <a:lstStyle/>
        <a:p>
          <a:endParaRPr lang="fr-FR"/>
        </a:p>
      </dgm:t>
    </dgm:pt>
    <dgm:pt modelId="{3A3CB1C6-3862-4D62-8F66-47A69D08784E}" type="pres">
      <dgm:prSet presAssocID="{378A3123-8886-4F16-9482-8461A012EB80}" presName="linear" presStyleCnt="0">
        <dgm:presLayoutVars>
          <dgm:dir/>
          <dgm:resizeHandles val="exact"/>
        </dgm:presLayoutVars>
      </dgm:prSet>
      <dgm:spPr/>
    </dgm:pt>
    <dgm:pt modelId="{96C7D67D-1AA5-41DB-94E5-B9CE64DDFAA2}" type="pres">
      <dgm:prSet presAssocID="{27495BB9-D04C-442F-94A3-53D7BB695EBB}" presName="comp" presStyleCnt="0"/>
      <dgm:spPr/>
    </dgm:pt>
    <dgm:pt modelId="{5E2929D1-6109-468F-861C-05DFFF8313E4}" type="pres">
      <dgm:prSet presAssocID="{27495BB9-D04C-442F-94A3-53D7BB695EBB}" presName="box" presStyleLbl="node1" presStyleIdx="0" presStyleCnt="3" custLinFactNeighborX="36792" custLinFactNeighborY="-3394"/>
      <dgm:spPr/>
    </dgm:pt>
    <dgm:pt modelId="{61C7CA95-1506-4388-BB17-AF3BBF4E581D}" type="pres">
      <dgm:prSet presAssocID="{27495BB9-D04C-442F-94A3-53D7BB695EBB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29F30ADA-5D43-4848-9768-E68691559B35}" type="pres">
      <dgm:prSet presAssocID="{27495BB9-D04C-442F-94A3-53D7BB695EBB}" presName="text" presStyleLbl="node1" presStyleIdx="0" presStyleCnt="3">
        <dgm:presLayoutVars>
          <dgm:bulletEnabled val="1"/>
        </dgm:presLayoutVars>
      </dgm:prSet>
      <dgm:spPr/>
    </dgm:pt>
    <dgm:pt modelId="{A19B41A4-0037-4591-9D2B-385F46E3DF80}" type="pres">
      <dgm:prSet presAssocID="{F110EC7B-35B5-4FA3-A6FD-1B869EE48DA7}" presName="spacer" presStyleCnt="0"/>
      <dgm:spPr/>
    </dgm:pt>
    <dgm:pt modelId="{6DF58D66-59C1-4011-B40B-0BD74DBB3D4C}" type="pres">
      <dgm:prSet presAssocID="{EE6C384F-2EBD-4FEF-829B-69FD041789C8}" presName="comp" presStyleCnt="0"/>
      <dgm:spPr/>
    </dgm:pt>
    <dgm:pt modelId="{5D1FE74D-C8B3-44FB-A4B6-63A79F706F31}" type="pres">
      <dgm:prSet presAssocID="{EE6C384F-2EBD-4FEF-829B-69FD041789C8}" presName="box" presStyleLbl="node1" presStyleIdx="1" presStyleCnt="3"/>
      <dgm:spPr/>
    </dgm:pt>
    <dgm:pt modelId="{62271BE4-F882-43D8-BBF4-6D5936477AAA}" type="pres">
      <dgm:prSet presAssocID="{EE6C384F-2EBD-4FEF-829B-69FD041789C8}" presName="img" presStyleLbl="fgImgPlace1" presStyleIdx="1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2F002AEE-744D-4A12-BA14-495BBE130620}" type="pres">
      <dgm:prSet presAssocID="{EE6C384F-2EBD-4FEF-829B-69FD041789C8}" presName="text" presStyleLbl="node1" presStyleIdx="1" presStyleCnt="3">
        <dgm:presLayoutVars>
          <dgm:bulletEnabled val="1"/>
        </dgm:presLayoutVars>
      </dgm:prSet>
      <dgm:spPr/>
    </dgm:pt>
    <dgm:pt modelId="{388EBFD7-4847-4425-9A2A-B173109E77EB}" type="pres">
      <dgm:prSet presAssocID="{C6332D06-7900-4AEF-A1ED-054CA09C8CF4}" presName="spacer" presStyleCnt="0"/>
      <dgm:spPr/>
    </dgm:pt>
    <dgm:pt modelId="{47C4F718-66F6-4ACD-AEBB-912BB156330D}" type="pres">
      <dgm:prSet presAssocID="{5114B0F8-44FE-4CC8-94A8-108FF5484D29}" presName="comp" presStyleCnt="0"/>
      <dgm:spPr/>
    </dgm:pt>
    <dgm:pt modelId="{428294E3-62FC-434F-AAF2-1BA9B641D22E}" type="pres">
      <dgm:prSet presAssocID="{5114B0F8-44FE-4CC8-94A8-108FF5484D29}" presName="box" presStyleLbl="node1" presStyleIdx="2" presStyleCnt="3"/>
      <dgm:spPr/>
    </dgm:pt>
    <dgm:pt modelId="{B93FDFA2-8CEB-443B-8731-E14755C17A43}" type="pres">
      <dgm:prSet presAssocID="{5114B0F8-44FE-4CC8-94A8-108FF5484D29}" presName="img" presStyleLbl="fgImgPlace1" presStyleIdx="2" presStyleCnt="3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2B547D08-7988-46F3-9CB6-811369B76906}" type="pres">
      <dgm:prSet presAssocID="{5114B0F8-44FE-4CC8-94A8-108FF5484D29}" presName="text" presStyleLbl="node1" presStyleIdx="2" presStyleCnt="3">
        <dgm:presLayoutVars>
          <dgm:bulletEnabled val="1"/>
        </dgm:presLayoutVars>
      </dgm:prSet>
      <dgm:spPr/>
    </dgm:pt>
  </dgm:ptLst>
  <dgm:cxnLst>
    <dgm:cxn modelId="{5B936D08-AA73-46C9-8576-C0AEE2925002}" type="presOf" srcId="{8324EF94-EA5B-44F5-8591-B6B4266FBCA4}" destId="{5E2929D1-6109-468F-861C-05DFFF8313E4}" srcOrd="0" destOrd="1" presId="urn:microsoft.com/office/officeart/2005/8/layout/vList4#1"/>
    <dgm:cxn modelId="{DCC31525-5CD1-4D83-AC9E-24E312CFD366}" type="presOf" srcId="{27495BB9-D04C-442F-94A3-53D7BB695EBB}" destId="{29F30ADA-5D43-4848-9768-E68691559B35}" srcOrd="1" destOrd="0" presId="urn:microsoft.com/office/officeart/2005/8/layout/vList4#1"/>
    <dgm:cxn modelId="{F445AF2B-C26D-420B-A481-BE8BB1D894C2}" type="presOf" srcId="{CF417827-CC9A-4278-A73E-69C87D1FA28C}" destId="{5D1FE74D-C8B3-44FB-A4B6-63A79F706F31}" srcOrd="0" destOrd="1" presId="urn:microsoft.com/office/officeart/2005/8/layout/vList4#1"/>
    <dgm:cxn modelId="{AC1ACD2E-9404-47F9-915F-0EB9777CD9ED}" type="presOf" srcId="{C599C3D1-8BEC-4DA0-9910-68F1C74527E7}" destId="{2B547D08-7988-46F3-9CB6-811369B76906}" srcOrd="1" destOrd="1" presId="urn:microsoft.com/office/officeart/2005/8/layout/vList4#1"/>
    <dgm:cxn modelId="{AF01833D-A039-47A3-9120-FC45D5B0DAE8}" type="presOf" srcId="{27495BB9-D04C-442F-94A3-53D7BB695EBB}" destId="{5E2929D1-6109-468F-861C-05DFFF8313E4}" srcOrd="0" destOrd="0" presId="urn:microsoft.com/office/officeart/2005/8/layout/vList4#1"/>
    <dgm:cxn modelId="{1C10EA3D-75F5-4170-8FC7-B405054C4A10}" srcId="{378A3123-8886-4F16-9482-8461A012EB80}" destId="{27495BB9-D04C-442F-94A3-53D7BB695EBB}" srcOrd="0" destOrd="0" parTransId="{C54149F9-8215-4DEF-94D3-FA330CC090F0}" sibTransId="{F110EC7B-35B5-4FA3-A6FD-1B869EE48DA7}"/>
    <dgm:cxn modelId="{960F834B-967E-4172-B9C5-F6A2AE6F0F19}" srcId="{EE6C384F-2EBD-4FEF-829B-69FD041789C8}" destId="{CF417827-CC9A-4278-A73E-69C87D1FA28C}" srcOrd="0" destOrd="0" parTransId="{F35BA959-DEDC-463B-B06E-80EF0CCA0BFE}" sibTransId="{6336F846-B05E-4B5A-8087-41A80B394E5D}"/>
    <dgm:cxn modelId="{7407994E-20CF-46F3-BBEB-2B7A6C5509E3}" srcId="{378A3123-8886-4F16-9482-8461A012EB80}" destId="{5114B0F8-44FE-4CC8-94A8-108FF5484D29}" srcOrd="2" destOrd="0" parTransId="{E0D8F4DF-7DBA-475B-A1BB-B498C5048940}" sibTransId="{2FC20C05-8958-4A93-8BB7-08FEBE5C9546}"/>
    <dgm:cxn modelId="{DA8FE653-6599-4203-BC5D-D2D2E344202D}" type="presOf" srcId="{CF417827-CC9A-4278-A73E-69C87D1FA28C}" destId="{2F002AEE-744D-4A12-BA14-495BBE130620}" srcOrd="1" destOrd="1" presId="urn:microsoft.com/office/officeart/2005/8/layout/vList4#1"/>
    <dgm:cxn modelId="{786A8C63-1AC0-435D-BE9B-EB42B826DAD0}" type="presOf" srcId="{5114B0F8-44FE-4CC8-94A8-108FF5484D29}" destId="{2B547D08-7988-46F3-9CB6-811369B76906}" srcOrd="1" destOrd="0" presId="urn:microsoft.com/office/officeart/2005/8/layout/vList4#1"/>
    <dgm:cxn modelId="{9CA5E57B-B6D6-4AB7-A524-0F1C6002E030}" type="presOf" srcId="{EE6C384F-2EBD-4FEF-829B-69FD041789C8}" destId="{5D1FE74D-C8B3-44FB-A4B6-63A79F706F31}" srcOrd="0" destOrd="0" presId="urn:microsoft.com/office/officeart/2005/8/layout/vList4#1"/>
    <dgm:cxn modelId="{25CB8684-C7FD-491F-A591-B51EABB21350}" type="presOf" srcId="{378A3123-8886-4F16-9482-8461A012EB80}" destId="{3A3CB1C6-3862-4D62-8F66-47A69D08784E}" srcOrd="0" destOrd="0" presId="urn:microsoft.com/office/officeart/2005/8/layout/vList4#1"/>
    <dgm:cxn modelId="{AA367EA4-53B5-48A0-B9C6-9FAE300C6EC7}" srcId="{5114B0F8-44FE-4CC8-94A8-108FF5484D29}" destId="{C599C3D1-8BEC-4DA0-9910-68F1C74527E7}" srcOrd="0" destOrd="0" parTransId="{D67F5669-A78E-4819-9D75-A3FC14E51296}" sibTransId="{C373D78A-43C3-4CF0-ABA1-AF95EED26229}"/>
    <dgm:cxn modelId="{3D8D1CB1-D217-4158-9775-87A43632FB95}" type="presOf" srcId="{EE6C384F-2EBD-4FEF-829B-69FD041789C8}" destId="{2F002AEE-744D-4A12-BA14-495BBE130620}" srcOrd="1" destOrd="0" presId="urn:microsoft.com/office/officeart/2005/8/layout/vList4#1"/>
    <dgm:cxn modelId="{A4D7ACB9-B813-4765-8E5A-828A508E29DC}" type="presOf" srcId="{C599C3D1-8BEC-4DA0-9910-68F1C74527E7}" destId="{428294E3-62FC-434F-AAF2-1BA9B641D22E}" srcOrd="0" destOrd="1" presId="urn:microsoft.com/office/officeart/2005/8/layout/vList4#1"/>
    <dgm:cxn modelId="{3D899AC2-84F2-4FB3-8962-3E3B83057622}" srcId="{27495BB9-D04C-442F-94A3-53D7BB695EBB}" destId="{8324EF94-EA5B-44F5-8591-B6B4266FBCA4}" srcOrd="0" destOrd="0" parTransId="{3C71BAC8-B666-472D-998A-77BF4CA72E29}" sibTransId="{75BBB2C0-4013-4A22-9D81-F6F518DB9C4B}"/>
    <dgm:cxn modelId="{CEA4DBC3-F318-4A0F-B855-7538CE13EDE9}" type="presOf" srcId="{5114B0F8-44FE-4CC8-94A8-108FF5484D29}" destId="{428294E3-62FC-434F-AAF2-1BA9B641D22E}" srcOrd="0" destOrd="0" presId="urn:microsoft.com/office/officeart/2005/8/layout/vList4#1"/>
    <dgm:cxn modelId="{8E32C8CA-22EC-4EDE-856F-F74A7B077746}" type="presOf" srcId="{8324EF94-EA5B-44F5-8591-B6B4266FBCA4}" destId="{29F30ADA-5D43-4848-9768-E68691559B35}" srcOrd="1" destOrd="1" presId="urn:microsoft.com/office/officeart/2005/8/layout/vList4#1"/>
    <dgm:cxn modelId="{B84FD5FF-2BA5-4461-A6BE-8C9ADE8B531A}" srcId="{378A3123-8886-4F16-9482-8461A012EB80}" destId="{EE6C384F-2EBD-4FEF-829B-69FD041789C8}" srcOrd="1" destOrd="0" parTransId="{D5D83F6A-EB71-4CE1-8566-A6A2F3E73289}" sibTransId="{C6332D06-7900-4AEF-A1ED-054CA09C8CF4}"/>
    <dgm:cxn modelId="{52CD3F79-2A11-4BE8-8D6E-99D15BC9E8C1}" type="presParOf" srcId="{3A3CB1C6-3862-4D62-8F66-47A69D08784E}" destId="{96C7D67D-1AA5-41DB-94E5-B9CE64DDFAA2}" srcOrd="0" destOrd="0" presId="urn:microsoft.com/office/officeart/2005/8/layout/vList4#1"/>
    <dgm:cxn modelId="{28036FA9-5FC2-4A45-85D1-E85E803ADD03}" type="presParOf" srcId="{96C7D67D-1AA5-41DB-94E5-B9CE64DDFAA2}" destId="{5E2929D1-6109-468F-861C-05DFFF8313E4}" srcOrd="0" destOrd="0" presId="urn:microsoft.com/office/officeart/2005/8/layout/vList4#1"/>
    <dgm:cxn modelId="{D11203DF-22B2-4BAD-9E9B-485CAD9627D3}" type="presParOf" srcId="{96C7D67D-1AA5-41DB-94E5-B9CE64DDFAA2}" destId="{61C7CA95-1506-4388-BB17-AF3BBF4E581D}" srcOrd="1" destOrd="0" presId="urn:microsoft.com/office/officeart/2005/8/layout/vList4#1"/>
    <dgm:cxn modelId="{CD1AA392-0897-49A2-9929-590798B87631}" type="presParOf" srcId="{96C7D67D-1AA5-41DB-94E5-B9CE64DDFAA2}" destId="{29F30ADA-5D43-4848-9768-E68691559B35}" srcOrd="2" destOrd="0" presId="urn:microsoft.com/office/officeart/2005/8/layout/vList4#1"/>
    <dgm:cxn modelId="{A96F4DD5-68BE-427C-84E6-786538C659C4}" type="presParOf" srcId="{3A3CB1C6-3862-4D62-8F66-47A69D08784E}" destId="{A19B41A4-0037-4591-9D2B-385F46E3DF80}" srcOrd="1" destOrd="0" presId="urn:microsoft.com/office/officeart/2005/8/layout/vList4#1"/>
    <dgm:cxn modelId="{75128F88-7C5E-47C1-A806-EB3464E9BD3F}" type="presParOf" srcId="{3A3CB1C6-3862-4D62-8F66-47A69D08784E}" destId="{6DF58D66-59C1-4011-B40B-0BD74DBB3D4C}" srcOrd="2" destOrd="0" presId="urn:microsoft.com/office/officeart/2005/8/layout/vList4#1"/>
    <dgm:cxn modelId="{B516FD37-26CD-4C50-A1CC-55BF8C55F3AD}" type="presParOf" srcId="{6DF58D66-59C1-4011-B40B-0BD74DBB3D4C}" destId="{5D1FE74D-C8B3-44FB-A4B6-63A79F706F31}" srcOrd="0" destOrd="0" presId="urn:microsoft.com/office/officeart/2005/8/layout/vList4#1"/>
    <dgm:cxn modelId="{F4D10D5C-4110-4122-9ECF-ACE23FBDEBCA}" type="presParOf" srcId="{6DF58D66-59C1-4011-B40B-0BD74DBB3D4C}" destId="{62271BE4-F882-43D8-BBF4-6D5936477AAA}" srcOrd="1" destOrd="0" presId="urn:microsoft.com/office/officeart/2005/8/layout/vList4#1"/>
    <dgm:cxn modelId="{AC93397A-2AA4-4541-A8A6-7EDB5B6B8888}" type="presParOf" srcId="{6DF58D66-59C1-4011-B40B-0BD74DBB3D4C}" destId="{2F002AEE-744D-4A12-BA14-495BBE130620}" srcOrd="2" destOrd="0" presId="urn:microsoft.com/office/officeart/2005/8/layout/vList4#1"/>
    <dgm:cxn modelId="{6B52D55A-7109-4C79-8AD7-A8186F4FF8F8}" type="presParOf" srcId="{3A3CB1C6-3862-4D62-8F66-47A69D08784E}" destId="{388EBFD7-4847-4425-9A2A-B173109E77EB}" srcOrd="3" destOrd="0" presId="urn:microsoft.com/office/officeart/2005/8/layout/vList4#1"/>
    <dgm:cxn modelId="{CD295343-F104-4EAE-A085-DC49D4D5D6B8}" type="presParOf" srcId="{3A3CB1C6-3862-4D62-8F66-47A69D08784E}" destId="{47C4F718-66F6-4ACD-AEBB-912BB156330D}" srcOrd="4" destOrd="0" presId="urn:microsoft.com/office/officeart/2005/8/layout/vList4#1"/>
    <dgm:cxn modelId="{410BDB26-4553-487B-92D8-AA311DA4C83E}" type="presParOf" srcId="{47C4F718-66F6-4ACD-AEBB-912BB156330D}" destId="{428294E3-62FC-434F-AAF2-1BA9B641D22E}" srcOrd="0" destOrd="0" presId="urn:microsoft.com/office/officeart/2005/8/layout/vList4#1"/>
    <dgm:cxn modelId="{4FD6DDD4-F1FC-485B-85DB-69F425525FA4}" type="presParOf" srcId="{47C4F718-66F6-4ACD-AEBB-912BB156330D}" destId="{B93FDFA2-8CEB-443B-8731-E14755C17A43}" srcOrd="1" destOrd="0" presId="urn:microsoft.com/office/officeart/2005/8/layout/vList4#1"/>
    <dgm:cxn modelId="{B69BEA52-4B28-46DD-9D1C-83FCD6A0F4D4}" type="presParOf" srcId="{47C4F718-66F6-4ACD-AEBB-912BB156330D}" destId="{2B547D08-7988-46F3-9CB6-811369B76906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8A3123-8886-4F16-9482-8461A012EB80}" type="doc">
      <dgm:prSet loTypeId="urn:microsoft.com/office/officeart/2005/8/layout/vList4#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fr-FR"/>
        </a:p>
      </dgm:t>
    </dgm:pt>
    <dgm:pt modelId="{27495BB9-D04C-442F-94A3-53D7BB695EBB}">
      <dgm:prSet phldrT="[Texte]" custT="1"/>
      <dgm:spPr/>
      <dgm:t>
        <a:bodyPr/>
        <a:lstStyle/>
        <a:p>
          <a:r>
            <a:rPr lang="fr-FR" sz="3000" dirty="0"/>
            <a:t>Une formation :</a:t>
          </a:r>
        </a:p>
        <a:p>
          <a:r>
            <a:rPr lang="fr-FR" sz="3000" dirty="0"/>
            <a:t>- Quel bac ?, les options ? etc…</a:t>
          </a:r>
        </a:p>
      </dgm:t>
    </dgm:pt>
    <dgm:pt modelId="{C54149F9-8215-4DEF-94D3-FA330CC090F0}" type="parTrans" cxnId="{1C10EA3D-75F5-4170-8FC7-B405054C4A10}">
      <dgm:prSet/>
      <dgm:spPr/>
      <dgm:t>
        <a:bodyPr/>
        <a:lstStyle/>
        <a:p>
          <a:endParaRPr lang="fr-FR"/>
        </a:p>
      </dgm:t>
    </dgm:pt>
    <dgm:pt modelId="{F110EC7B-35B5-4FA3-A6FD-1B869EE48DA7}" type="sibTrans" cxnId="{1C10EA3D-75F5-4170-8FC7-B405054C4A10}">
      <dgm:prSet/>
      <dgm:spPr/>
      <dgm:t>
        <a:bodyPr/>
        <a:lstStyle/>
        <a:p>
          <a:endParaRPr lang="fr-FR"/>
        </a:p>
      </dgm:t>
    </dgm:pt>
    <dgm:pt modelId="{EE6C384F-2EBD-4FEF-829B-69FD041789C8}">
      <dgm:prSet phldrT="[Texte]" custT="1"/>
      <dgm:spPr/>
      <dgm:t>
        <a:bodyPr/>
        <a:lstStyle/>
        <a:p>
          <a:r>
            <a:rPr lang="fr-FR" sz="3000" dirty="0"/>
            <a:t>Un établissement :</a:t>
          </a:r>
        </a:p>
        <a:p>
          <a:r>
            <a:rPr lang="fr-FR" sz="3000" dirty="0"/>
            <a:t>- Importance du projet éducatif, du lieu de vie etc…</a:t>
          </a:r>
        </a:p>
      </dgm:t>
    </dgm:pt>
    <dgm:pt modelId="{D5D83F6A-EB71-4CE1-8566-A6A2F3E73289}" type="parTrans" cxnId="{B84FD5FF-2BA5-4461-A6BE-8C9ADE8B531A}">
      <dgm:prSet/>
      <dgm:spPr/>
      <dgm:t>
        <a:bodyPr/>
        <a:lstStyle/>
        <a:p>
          <a:endParaRPr lang="fr-FR"/>
        </a:p>
      </dgm:t>
    </dgm:pt>
    <dgm:pt modelId="{C6332D06-7900-4AEF-A1ED-054CA09C8CF4}" type="sibTrans" cxnId="{B84FD5FF-2BA5-4461-A6BE-8C9ADE8B531A}">
      <dgm:prSet/>
      <dgm:spPr/>
      <dgm:t>
        <a:bodyPr/>
        <a:lstStyle/>
        <a:p>
          <a:endParaRPr lang="fr-FR"/>
        </a:p>
      </dgm:t>
    </dgm:pt>
    <dgm:pt modelId="{3A3CB1C6-3862-4D62-8F66-47A69D08784E}" type="pres">
      <dgm:prSet presAssocID="{378A3123-8886-4F16-9482-8461A012EB80}" presName="linear" presStyleCnt="0">
        <dgm:presLayoutVars>
          <dgm:dir/>
          <dgm:resizeHandles val="exact"/>
        </dgm:presLayoutVars>
      </dgm:prSet>
      <dgm:spPr/>
    </dgm:pt>
    <dgm:pt modelId="{96C7D67D-1AA5-41DB-94E5-B9CE64DDFAA2}" type="pres">
      <dgm:prSet presAssocID="{27495BB9-D04C-442F-94A3-53D7BB695EBB}" presName="comp" presStyleCnt="0"/>
      <dgm:spPr/>
    </dgm:pt>
    <dgm:pt modelId="{5E2929D1-6109-468F-861C-05DFFF8313E4}" type="pres">
      <dgm:prSet presAssocID="{27495BB9-D04C-442F-94A3-53D7BB695EBB}" presName="box" presStyleLbl="node1" presStyleIdx="0" presStyleCnt="2" custScaleY="60611" custLinFactNeighborX="36792" custLinFactNeighborY="-3394"/>
      <dgm:spPr/>
    </dgm:pt>
    <dgm:pt modelId="{61C7CA95-1506-4388-BB17-AF3BBF4E581D}" type="pres">
      <dgm:prSet presAssocID="{27495BB9-D04C-442F-94A3-53D7BB695EBB}" presName="img" presStyleLbl="fgImgPlace1" presStyleIdx="0" presStyleCnt="2" custScaleX="118757" custScaleY="50607" custLinFactNeighborX="-943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29F30ADA-5D43-4848-9768-E68691559B35}" type="pres">
      <dgm:prSet presAssocID="{27495BB9-D04C-442F-94A3-53D7BB695EBB}" presName="text" presStyleLbl="node1" presStyleIdx="0" presStyleCnt="2">
        <dgm:presLayoutVars>
          <dgm:bulletEnabled val="1"/>
        </dgm:presLayoutVars>
      </dgm:prSet>
      <dgm:spPr/>
    </dgm:pt>
    <dgm:pt modelId="{A19B41A4-0037-4591-9D2B-385F46E3DF80}" type="pres">
      <dgm:prSet presAssocID="{F110EC7B-35B5-4FA3-A6FD-1B869EE48DA7}" presName="spacer" presStyleCnt="0"/>
      <dgm:spPr/>
    </dgm:pt>
    <dgm:pt modelId="{6DF58D66-59C1-4011-B40B-0BD74DBB3D4C}" type="pres">
      <dgm:prSet presAssocID="{EE6C384F-2EBD-4FEF-829B-69FD041789C8}" presName="comp" presStyleCnt="0"/>
      <dgm:spPr/>
    </dgm:pt>
    <dgm:pt modelId="{5D1FE74D-C8B3-44FB-A4B6-63A79F706F31}" type="pres">
      <dgm:prSet presAssocID="{EE6C384F-2EBD-4FEF-829B-69FD041789C8}" presName="box" presStyleLbl="node1" presStyleIdx="1" presStyleCnt="2" custScaleY="51278"/>
      <dgm:spPr/>
    </dgm:pt>
    <dgm:pt modelId="{62271BE4-F882-43D8-BBF4-6D5936477AAA}" type="pres">
      <dgm:prSet presAssocID="{EE6C384F-2EBD-4FEF-829B-69FD041789C8}" presName="img" presStyleLbl="fgImgPlace1" presStyleIdx="1" presStyleCnt="2" custScaleX="109324" custScaleY="44408" custLinFactNeighborX="-10267" custLinFactNeighborY="-208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</dgm:pt>
    <dgm:pt modelId="{2F002AEE-744D-4A12-BA14-495BBE130620}" type="pres">
      <dgm:prSet presAssocID="{EE6C384F-2EBD-4FEF-829B-69FD041789C8}" presName="text" presStyleLbl="node1" presStyleIdx="1" presStyleCnt="2">
        <dgm:presLayoutVars>
          <dgm:bulletEnabled val="1"/>
        </dgm:presLayoutVars>
      </dgm:prSet>
      <dgm:spPr/>
    </dgm:pt>
  </dgm:ptLst>
  <dgm:cxnLst>
    <dgm:cxn modelId="{BB9F2034-C8C9-4FAE-A239-A487B9427B62}" type="presOf" srcId="{EE6C384F-2EBD-4FEF-829B-69FD041789C8}" destId="{5D1FE74D-C8B3-44FB-A4B6-63A79F706F31}" srcOrd="0" destOrd="0" presId="urn:microsoft.com/office/officeart/2005/8/layout/vList4#1"/>
    <dgm:cxn modelId="{1C10EA3D-75F5-4170-8FC7-B405054C4A10}" srcId="{378A3123-8886-4F16-9482-8461A012EB80}" destId="{27495BB9-D04C-442F-94A3-53D7BB695EBB}" srcOrd="0" destOrd="0" parTransId="{C54149F9-8215-4DEF-94D3-FA330CC090F0}" sibTransId="{F110EC7B-35B5-4FA3-A6FD-1B869EE48DA7}"/>
    <dgm:cxn modelId="{0985AE7F-B190-460E-9F21-E5C10B90563E}" type="presOf" srcId="{378A3123-8886-4F16-9482-8461A012EB80}" destId="{3A3CB1C6-3862-4D62-8F66-47A69D08784E}" srcOrd="0" destOrd="0" presId="urn:microsoft.com/office/officeart/2005/8/layout/vList4#1"/>
    <dgm:cxn modelId="{DB39AC8D-3179-48EC-ABBC-FE48648C97B1}" type="presOf" srcId="{27495BB9-D04C-442F-94A3-53D7BB695EBB}" destId="{5E2929D1-6109-468F-861C-05DFFF8313E4}" srcOrd="0" destOrd="0" presId="urn:microsoft.com/office/officeart/2005/8/layout/vList4#1"/>
    <dgm:cxn modelId="{0968338E-9C7D-4A72-BFEE-347BF5CD96B0}" type="presOf" srcId="{27495BB9-D04C-442F-94A3-53D7BB695EBB}" destId="{29F30ADA-5D43-4848-9768-E68691559B35}" srcOrd="1" destOrd="0" presId="urn:microsoft.com/office/officeart/2005/8/layout/vList4#1"/>
    <dgm:cxn modelId="{1FAED9B0-BA0D-4FC0-BC4F-7CA81A6820D7}" type="presOf" srcId="{EE6C384F-2EBD-4FEF-829B-69FD041789C8}" destId="{2F002AEE-744D-4A12-BA14-495BBE130620}" srcOrd="1" destOrd="0" presId="urn:microsoft.com/office/officeart/2005/8/layout/vList4#1"/>
    <dgm:cxn modelId="{B84FD5FF-2BA5-4461-A6BE-8C9ADE8B531A}" srcId="{378A3123-8886-4F16-9482-8461A012EB80}" destId="{EE6C384F-2EBD-4FEF-829B-69FD041789C8}" srcOrd="1" destOrd="0" parTransId="{D5D83F6A-EB71-4CE1-8566-A6A2F3E73289}" sibTransId="{C6332D06-7900-4AEF-A1ED-054CA09C8CF4}"/>
    <dgm:cxn modelId="{583DD1B4-AC12-4A2E-82FB-8E357471CD78}" type="presParOf" srcId="{3A3CB1C6-3862-4D62-8F66-47A69D08784E}" destId="{96C7D67D-1AA5-41DB-94E5-B9CE64DDFAA2}" srcOrd="0" destOrd="0" presId="urn:microsoft.com/office/officeart/2005/8/layout/vList4#1"/>
    <dgm:cxn modelId="{1BDB0755-1872-4369-BEF2-7E1AF48A1C32}" type="presParOf" srcId="{96C7D67D-1AA5-41DB-94E5-B9CE64DDFAA2}" destId="{5E2929D1-6109-468F-861C-05DFFF8313E4}" srcOrd="0" destOrd="0" presId="urn:microsoft.com/office/officeart/2005/8/layout/vList4#1"/>
    <dgm:cxn modelId="{6F16F0E6-0C64-490D-924C-CD852C0DC5C2}" type="presParOf" srcId="{96C7D67D-1AA5-41DB-94E5-B9CE64DDFAA2}" destId="{61C7CA95-1506-4388-BB17-AF3BBF4E581D}" srcOrd="1" destOrd="0" presId="urn:microsoft.com/office/officeart/2005/8/layout/vList4#1"/>
    <dgm:cxn modelId="{F55014E2-7658-4816-A995-406F123AA3F1}" type="presParOf" srcId="{96C7D67D-1AA5-41DB-94E5-B9CE64DDFAA2}" destId="{29F30ADA-5D43-4848-9768-E68691559B35}" srcOrd="2" destOrd="0" presId="urn:microsoft.com/office/officeart/2005/8/layout/vList4#1"/>
    <dgm:cxn modelId="{BB054BD7-B0A2-482C-8152-F37DB67766F5}" type="presParOf" srcId="{3A3CB1C6-3862-4D62-8F66-47A69D08784E}" destId="{A19B41A4-0037-4591-9D2B-385F46E3DF80}" srcOrd="1" destOrd="0" presId="urn:microsoft.com/office/officeart/2005/8/layout/vList4#1"/>
    <dgm:cxn modelId="{473EDC8C-6E9A-409D-B31E-D34DDBAB4776}" type="presParOf" srcId="{3A3CB1C6-3862-4D62-8F66-47A69D08784E}" destId="{6DF58D66-59C1-4011-B40B-0BD74DBB3D4C}" srcOrd="2" destOrd="0" presId="urn:microsoft.com/office/officeart/2005/8/layout/vList4#1"/>
    <dgm:cxn modelId="{95CA608C-A1BB-45F7-9BB9-7E33178FF52B}" type="presParOf" srcId="{6DF58D66-59C1-4011-B40B-0BD74DBB3D4C}" destId="{5D1FE74D-C8B3-44FB-A4B6-63A79F706F31}" srcOrd="0" destOrd="0" presId="urn:microsoft.com/office/officeart/2005/8/layout/vList4#1"/>
    <dgm:cxn modelId="{478329F7-AD9F-459D-A7B4-D82359ED2E06}" type="presParOf" srcId="{6DF58D66-59C1-4011-B40B-0BD74DBB3D4C}" destId="{62271BE4-F882-43D8-BBF4-6D5936477AAA}" srcOrd="1" destOrd="0" presId="urn:microsoft.com/office/officeart/2005/8/layout/vList4#1"/>
    <dgm:cxn modelId="{5F25763B-B6D3-4483-A879-8506EB9B1404}" type="presParOf" srcId="{6DF58D66-59C1-4011-B40B-0BD74DBB3D4C}" destId="{2F002AEE-744D-4A12-BA14-495BBE130620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6C77E4-901D-48AE-8BFB-F4298348AF1A}" type="doc">
      <dgm:prSet loTypeId="urn:microsoft.com/office/officeart/2005/8/layout/hierarchy4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3E0BCF5C-AEFE-4206-805D-30932C3240E7}">
      <dgm:prSet phldrT="[Texte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1800" dirty="0"/>
            <a:t>Tronc commun</a:t>
          </a:r>
        </a:p>
        <a:p>
          <a:r>
            <a:rPr lang="fr-FR" sz="1800" dirty="0"/>
            <a:t>26 h élève</a:t>
          </a:r>
        </a:p>
      </dgm:t>
    </dgm:pt>
    <dgm:pt modelId="{08E4C5A5-54AC-446E-967E-32656168C3D6}" type="parTrans" cxnId="{B2556D9E-F164-4665-AB6C-8B7AF608F1B4}">
      <dgm:prSet/>
      <dgm:spPr/>
      <dgm:t>
        <a:bodyPr/>
        <a:lstStyle/>
        <a:p>
          <a:endParaRPr lang="fr-FR"/>
        </a:p>
      </dgm:t>
    </dgm:pt>
    <dgm:pt modelId="{74C2F08D-7F3A-44C5-AE97-388CAFCB89B8}" type="sibTrans" cxnId="{B2556D9E-F164-4665-AB6C-8B7AF608F1B4}">
      <dgm:prSet/>
      <dgm:spPr/>
      <dgm:t>
        <a:bodyPr/>
        <a:lstStyle/>
        <a:p>
          <a:endParaRPr lang="fr-FR"/>
        </a:p>
      </dgm:t>
    </dgm:pt>
    <dgm:pt modelId="{7DDE2E00-CA9C-4B96-AA04-4EAEE3B8E3B6}">
      <dgm:prSet phldrT="[Texte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 vert="vert270"/>
        <a:lstStyle/>
        <a:p>
          <a:pPr>
            <a:tabLst>
              <a:tab pos="1260475" algn="l"/>
            </a:tabLst>
          </a:pPr>
          <a:r>
            <a:rPr lang="fr-FR" sz="1600" dirty="0"/>
            <a:t>Français</a:t>
          </a:r>
        </a:p>
      </dgm:t>
    </dgm:pt>
    <dgm:pt modelId="{764E669D-566F-43D5-8AF8-F1A9426E2C9E}" type="parTrans" cxnId="{248971FB-4DD3-4D18-ADB5-CBDB50F5A9F6}">
      <dgm:prSet/>
      <dgm:spPr/>
      <dgm:t>
        <a:bodyPr/>
        <a:lstStyle/>
        <a:p>
          <a:endParaRPr lang="fr-FR"/>
        </a:p>
      </dgm:t>
    </dgm:pt>
    <dgm:pt modelId="{2BF232B8-CBFC-4A3C-9662-80635BFACFF4}" type="sibTrans" cxnId="{248971FB-4DD3-4D18-ADB5-CBDB50F5A9F6}">
      <dgm:prSet/>
      <dgm:spPr/>
      <dgm:t>
        <a:bodyPr/>
        <a:lstStyle/>
        <a:p>
          <a:endParaRPr lang="fr-FR"/>
        </a:p>
      </dgm:t>
    </dgm:pt>
    <dgm:pt modelId="{BFCCEC2D-6E4E-4698-B9FE-0A4E526BB0AC}">
      <dgm:prSet phldrT="[Texte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 vert="vert270"/>
        <a:lstStyle/>
        <a:p>
          <a:r>
            <a:rPr lang="fr-FR" sz="1600" dirty="0"/>
            <a:t>Histoire Géographie</a:t>
          </a:r>
        </a:p>
      </dgm:t>
    </dgm:pt>
    <dgm:pt modelId="{9B25216E-7DE9-435B-AFC9-852A2D29C005}" type="parTrans" cxnId="{91A625BA-051A-477A-B2D3-C1243D912827}">
      <dgm:prSet/>
      <dgm:spPr/>
      <dgm:t>
        <a:bodyPr/>
        <a:lstStyle/>
        <a:p>
          <a:endParaRPr lang="fr-FR"/>
        </a:p>
      </dgm:t>
    </dgm:pt>
    <dgm:pt modelId="{0800968C-5AE2-4C3F-BE99-2FEBF64F9372}" type="sibTrans" cxnId="{91A625BA-051A-477A-B2D3-C1243D912827}">
      <dgm:prSet/>
      <dgm:spPr/>
      <dgm:t>
        <a:bodyPr/>
        <a:lstStyle/>
        <a:p>
          <a:endParaRPr lang="fr-FR"/>
        </a:p>
      </dgm:t>
    </dgm:pt>
    <dgm:pt modelId="{22636BD9-3E1A-46BA-961F-2B3332C9E278}">
      <dgm:prSet phldrT="[Texte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 vert="vert270"/>
        <a:lstStyle/>
        <a:p>
          <a:r>
            <a:rPr lang="fr-FR" sz="1600" dirty="0"/>
            <a:t>LV1 et LV2</a:t>
          </a:r>
        </a:p>
      </dgm:t>
    </dgm:pt>
    <dgm:pt modelId="{FC42EAC9-9B0E-4E54-9997-1BBEE88F1205}" type="parTrans" cxnId="{194A51C2-C4FA-40B2-AAEC-242C5E2E2CC8}">
      <dgm:prSet/>
      <dgm:spPr/>
      <dgm:t>
        <a:bodyPr/>
        <a:lstStyle/>
        <a:p>
          <a:endParaRPr lang="fr-FR"/>
        </a:p>
      </dgm:t>
    </dgm:pt>
    <dgm:pt modelId="{BDB3CD15-B811-4493-9682-570AA75D946B}" type="sibTrans" cxnId="{194A51C2-C4FA-40B2-AAEC-242C5E2E2CC8}">
      <dgm:prSet/>
      <dgm:spPr/>
      <dgm:t>
        <a:bodyPr/>
        <a:lstStyle/>
        <a:p>
          <a:endParaRPr lang="fr-FR"/>
        </a:p>
      </dgm:t>
    </dgm:pt>
    <dgm:pt modelId="{4CD2F4BA-31EA-484A-9BF1-EE70264C9CF5}">
      <dgm:prSet phldrT="[Texte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 vert="vert270"/>
        <a:lstStyle/>
        <a:p>
          <a:r>
            <a:rPr lang="fr-FR" sz="1400" dirty="0"/>
            <a:t>Mathématiques</a:t>
          </a:r>
          <a:endParaRPr lang="fr-FR" sz="1600" dirty="0"/>
        </a:p>
      </dgm:t>
    </dgm:pt>
    <dgm:pt modelId="{16749AC6-E95F-4774-B234-B440EEC8478B}" type="parTrans" cxnId="{3645CF85-701F-4A06-9E2A-FD1406F3D9F6}">
      <dgm:prSet/>
      <dgm:spPr/>
      <dgm:t>
        <a:bodyPr/>
        <a:lstStyle/>
        <a:p>
          <a:endParaRPr lang="fr-FR"/>
        </a:p>
      </dgm:t>
    </dgm:pt>
    <dgm:pt modelId="{DD60FF07-8AF2-40CF-B97A-015DB5F9DCC0}" type="sibTrans" cxnId="{3645CF85-701F-4A06-9E2A-FD1406F3D9F6}">
      <dgm:prSet/>
      <dgm:spPr/>
      <dgm:t>
        <a:bodyPr/>
        <a:lstStyle/>
        <a:p>
          <a:endParaRPr lang="fr-FR"/>
        </a:p>
      </dgm:t>
    </dgm:pt>
    <dgm:pt modelId="{05A0ECCB-F6A6-4423-893A-C52F2529FCFC}">
      <dgm:prSet phldrT="[Texte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 vert="vert270"/>
        <a:lstStyle/>
        <a:p>
          <a:r>
            <a:rPr lang="fr-FR" sz="1600" dirty="0"/>
            <a:t>Physique chimie</a:t>
          </a:r>
        </a:p>
      </dgm:t>
    </dgm:pt>
    <dgm:pt modelId="{40ED176D-0567-46D7-9D33-25E9E8378324}" type="parTrans" cxnId="{F38B21EC-92CF-438A-9A8E-82629EF86875}">
      <dgm:prSet/>
      <dgm:spPr/>
      <dgm:t>
        <a:bodyPr/>
        <a:lstStyle/>
        <a:p>
          <a:endParaRPr lang="fr-FR"/>
        </a:p>
      </dgm:t>
    </dgm:pt>
    <dgm:pt modelId="{3E71823F-FAAB-4903-9CC6-2EC292398994}" type="sibTrans" cxnId="{F38B21EC-92CF-438A-9A8E-82629EF86875}">
      <dgm:prSet/>
      <dgm:spPr/>
      <dgm:t>
        <a:bodyPr/>
        <a:lstStyle/>
        <a:p>
          <a:endParaRPr lang="fr-FR"/>
        </a:p>
      </dgm:t>
    </dgm:pt>
    <dgm:pt modelId="{C597E88A-8D16-4FC1-AFAF-1B11A7B15CBB}">
      <dgm:prSet phldrT="[Texte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 vert="vert270"/>
        <a:lstStyle/>
        <a:p>
          <a:r>
            <a:rPr lang="fr-FR" sz="1600" dirty="0"/>
            <a:t>SVT</a:t>
          </a:r>
        </a:p>
      </dgm:t>
    </dgm:pt>
    <dgm:pt modelId="{FF817BB1-96AC-42F0-A7A8-2CB2447BBE94}" type="parTrans" cxnId="{5F1CE0F5-F8B8-49B9-A8AB-EF585B562BB0}">
      <dgm:prSet/>
      <dgm:spPr/>
      <dgm:t>
        <a:bodyPr/>
        <a:lstStyle/>
        <a:p>
          <a:endParaRPr lang="fr-FR"/>
        </a:p>
      </dgm:t>
    </dgm:pt>
    <dgm:pt modelId="{89D512C3-219D-4EB9-A1D4-B534635ABF25}" type="sibTrans" cxnId="{5F1CE0F5-F8B8-49B9-A8AB-EF585B562BB0}">
      <dgm:prSet/>
      <dgm:spPr/>
      <dgm:t>
        <a:bodyPr/>
        <a:lstStyle/>
        <a:p>
          <a:endParaRPr lang="fr-FR"/>
        </a:p>
      </dgm:t>
    </dgm:pt>
    <dgm:pt modelId="{2527FE1E-99C3-424E-B37F-A7281CF4A5D0}">
      <dgm:prSet phldrT="[Texte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 vert="vert270"/>
        <a:lstStyle/>
        <a:p>
          <a:r>
            <a:rPr lang="fr-FR" sz="1600" dirty="0"/>
            <a:t>EPS</a:t>
          </a:r>
        </a:p>
      </dgm:t>
    </dgm:pt>
    <dgm:pt modelId="{682D57A8-3B71-414B-B6D7-B1A8A82664C2}" type="parTrans" cxnId="{A4CECD87-104C-4728-A71E-C8F6D20B81A4}">
      <dgm:prSet/>
      <dgm:spPr/>
      <dgm:t>
        <a:bodyPr/>
        <a:lstStyle/>
        <a:p>
          <a:endParaRPr lang="fr-FR"/>
        </a:p>
      </dgm:t>
    </dgm:pt>
    <dgm:pt modelId="{FD3A6562-9C43-4C84-B888-2AE261519E93}" type="sibTrans" cxnId="{A4CECD87-104C-4728-A71E-C8F6D20B81A4}">
      <dgm:prSet/>
      <dgm:spPr/>
      <dgm:t>
        <a:bodyPr/>
        <a:lstStyle/>
        <a:p>
          <a:endParaRPr lang="fr-FR"/>
        </a:p>
      </dgm:t>
    </dgm:pt>
    <dgm:pt modelId="{3BDA35CA-F06B-49CF-9FDD-4D99992A5B7D}">
      <dgm:prSet phldrT="[Texte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 vert="vert270"/>
        <a:lstStyle/>
        <a:p>
          <a:r>
            <a:rPr lang="fr-FR" sz="1600" dirty="0"/>
            <a:t>EMC</a:t>
          </a:r>
        </a:p>
      </dgm:t>
    </dgm:pt>
    <dgm:pt modelId="{93E0D0B4-2F5E-4D7D-AE9D-989F2A6281CB}" type="parTrans" cxnId="{5EEAAE2A-0AA9-4F5B-928B-041DB33D3D54}">
      <dgm:prSet/>
      <dgm:spPr/>
      <dgm:t>
        <a:bodyPr/>
        <a:lstStyle/>
        <a:p>
          <a:endParaRPr lang="fr-FR"/>
        </a:p>
      </dgm:t>
    </dgm:pt>
    <dgm:pt modelId="{070555D2-ACB0-4F97-A415-10D477398C0A}" type="sibTrans" cxnId="{5EEAAE2A-0AA9-4F5B-928B-041DB33D3D54}">
      <dgm:prSet/>
      <dgm:spPr/>
      <dgm:t>
        <a:bodyPr/>
        <a:lstStyle/>
        <a:p>
          <a:endParaRPr lang="fr-FR"/>
        </a:p>
      </dgm:t>
    </dgm:pt>
    <dgm:pt modelId="{359D9F5F-1173-40AB-8B8C-F7BAF909D26D}">
      <dgm:prSet phldrT="[Texte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1800" dirty="0" err="1"/>
            <a:t>Acc</a:t>
          </a:r>
          <a:r>
            <a:rPr lang="fr-FR" sz="1800" dirty="0"/>
            <a:t> perso</a:t>
          </a:r>
        </a:p>
        <a:p>
          <a:r>
            <a:rPr lang="fr-FR" sz="1800" dirty="0"/>
            <a:t>A.P.</a:t>
          </a:r>
        </a:p>
        <a:p>
          <a:r>
            <a:rPr lang="fr-FR" sz="1800" dirty="0"/>
            <a:t>1 h30</a:t>
          </a:r>
        </a:p>
      </dgm:t>
    </dgm:pt>
    <dgm:pt modelId="{CAFF0C90-9F44-4980-B7A8-4F0C1C7933B3}" type="parTrans" cxnId="{4409C42E-1458-445C-89A1-78EEEF3A1CAA}">
      <dgm:prSet/>
      <dgm:spPr/>
      <dgm:t>
        <a:bodyPr/>
        <a:lstStyle/>
        <a:p>
          <a:endParaRPr lang="fr-FR"/>
        </a:p>
      </dgm:t>
    </dgm:pt>
    <dgm:pt modelId="{97D12004-3F77-478A-9D32-9C2326B1752F}" type="sibTrans" cxnId="{4409C42E-1458-445C-89A1-78EEEF3A1CAA}">
      <dgm:prSet/>
      <dgm:spPr/>
      <dgm:t>
        <a:bodyPr/>
        <a:lstStyle/>
        <a:p>
          <a:endParaRPr lang="fr-FR"/>
        </a:p>
      </dgm:t>
    </dgm:pt>
    <dgm:pt modelId="{3291EB90-CA38-4005-A8A6-3916C2BBAAB4}">
      <dgm:prSet phldrT="[Texte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 vert="vert270"/>
        <a:lstStyle/>
        <a:p>
          <a:r>
            <a:rPr lang="fr-FR" sz="1200" dirty="0"/>
            <a:t>ORIENTATION</a:t>
          </a:r>
        </a:p>
      </dgm:t>
    </dgm:pt>
    <dgm:pt modelId="{98D899BE-7863-4799-B7CF-AD71B21F8189}" type="parTrans" cxnId="{3B8B40A1-6C8F-4884-8596-3B2C5AAF59FA}">
      <dgm:prSet/>
      <dgm:spPr/>
      <dgm:t>
        <a:bodyPr/>
        <a:lstStyle/>
        <a:p>
          <a:endParaRPr lang="fr-FR"/>
        </a:p>
      </dgm:t>
    </dgm:pt>
    <dgm:pt modelId="{888C4B48-9590-4605-9D32-3418CEE582FD}" type="sibTrans" cxnId="{3B8B40A1-6C8F-4884-8596-3B2C5AAF59FA}">
      <dgm:prSet/>
      <dgm:spPr/>
      <dgm:t>
        <a:bodyPr/>
        <a:lstStyle/>
        <a:p>
          <a:endParaRPr lang="fr-FR"/>
        </a:p>
      </dgm:t>
    </dgm:pt>
    <dgm:pt modelId="{09AD45D4-180D-421B-9465-9C68F84CDD27}">
      <dgm:prSet phldrT="[Texte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 vert="vert270"/>
        <a:lstStyle/>
        <a:p>
          <a:r>
            <a:rPr lang="fr-FR" sz="1200" dirty="0"/>
            <a:t>SOUTIEN</a:t>
          </a:r>
        </a:p>
      </dgm:t>
    </dgm:pt>
    <dgm:pt modelId="{6125040C-FD6F-4A5A-9BB4-8632C4D0CBF7}" type="parTrans" cxnId="{4EB4C514-E126-4A33-85BF-417178E25C1B}">
      <dgm:prSet/>
      <dgm:spPr/>
      <dgm:t>
        <a:bodyPr/>
        <a:lstStyle/>
        <a:p>
          <a:endParaRPr lang="fr-FR"/>
        </a:p>
      </dgm:t>
    </dgm:pt>
    <dgm:pt modelId="{4954984A-090D-4FF1-8256-3ED2C60CF100}" type="sibTrans" cxnId="{4EB4C514-E126-4A33-85BF-417178E25C1B}">
      <dgm:prSet/>
      <dgm:spPr/>
      <dgm:t>
        <a:bodyPr/>
        <a:lstStyle/>
        <a:p>
          <a:endParaRPr lang="fr-FR"/>
        </a:p>
      </dgm:t>
    </dgm:pt>
    <dgm:pt modelId="{A3C7B682-07BD-4C5F-9D1C-510EFF5AD01D}">
      <dgm:prSet phldrT="[Texte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 vert="vert270"/>
        <a:lstStyle/>
        <a:p>
          <a:r>
            <a:rPr lang="fr-FR" sz="1600" dirty="0">
              <a:solidFill>
                <a:srgbClr val="FFFF00"/>
              </a:solidFill>
            </a:rPr>
            <a:t>Sciences numériques</a:t>
          </a:r>
        </a:p>
      </dgm:t>
    </dgm:pt>
    <dgm:pt modelId="{0B13D5B7-2D97-4258-9237-41CFB5502704}" type="parTrans" cxnId="{04C90A4D-DF08-4794-A5BC-5085500C8154}">
      <dgm:prSet/>
      <dgm:spPr/>
      <dgm:t>
        <a:bodyPr/>
        <a:lstStyle/>
        <a:p>
          <a:endParaRPr lang="fr-FR"/>
        </a:p>
      </dgm:t>
    </dgm:pt>
    <dgm:pt modelId="{4B99784E-0CDB-43A0-BA7B-4020C3BA3AC5}" type="sibTrans" cxnId="{04C90A4D-DF08-4794-A5BC-5085500C8154}">
      <dgm:prSet/>
      <dgm:spPr/>
      <dgm:t>
        <a:bodyPr/>
        <a:lstStyle/>
        <a:p>
          <a:endParaRPr lang="fr-FR"/>
        </a:p>
      </dgm:t>
    </dgm:pt>
    <dgm:pt modelId="{F3C70623-E41F-4C3A-8F45-E8EE24429EC0}">
      <dgm:prSet phldrT="[Texte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 vert="vert270"/>
        <a:lstStyle/>
        <a:p>
          <a:r>
            <a:rPr lang="fr-FR" sz="1600" dirty="0">
              <a:solidFill>
                <a:srgbClr val="FFFF00"/>
              </a:solidFill>
            </a:rPr>
            <a:t>SES</a:t>
          </a:r>
        </a:p>
      </dgm:t>
    </dgm:pt>
    <dgm:pt modelId="{1D48F918-8FDB-4456-BA37-F3B347CAAFC9}" type="parTrans" cxnId="{B2DCC9D7-0579-4780-80A3-91F455A67954}">
      <dgm:prSet/>
      <dgm:spPr/>
      <dgm:t>
        <a:bodyPr/>
        <a:lstStyle/>
        <a:p>
          <a:endParaRPr lang="fr-FR"/>
        </a:p>
      </dgm:t>
    </dgm:pt>
    <dgm:pt modelId="{E05CC58A-7956-4EE8-9363-C210FD7E17C3}" type="sibTrans" cxnId="{B2DCC9D7-0579-4780-80A3-91F455A67954}">
      <dgm:prSet/>
      <dgm:spPr/>
      <dgm:t>
        <a:bodyPr/>
        <a:lstStyle/>
        <a:p>
          <a:endParaRPr lang="fr-FR"/>
        </a:p>
      </dgm:t>
    </dgm:pt>
    <dgm:pt modelId="{5D7752C0-6019-46C2-A0CF-B55B357A754E}" type="pres">
      <dgm:prSet presAssocID="{AA6C77E4-901D-48AE-8BFB-F4298348AF1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A736849-E07C-4D77-8A76-025E0D9FCD96}" type="pres">
      <dgm:prSet presAssocID="{3E0BCF5C-AEFE-4206-805D-30932C3240E7}" presName="vertOne" presStyleCnt="0"/>
      <dgm:spPr/>
    </dgm:pt>
    <dgm:pt modelId="{3BFF9E05-0535-4032-AD69-5B7B5CDE54FC}" type="pres">
      <dgm:prSet presAssocID="{3E0BCF5C-AEFE-4206-805D-30932C3240E7}" presName="txOne" presStyleLbl="node0" presStyleIdx="0" presStyleCnt="2">
        <dgm:presLayoutVars>
          <dgm:chPref val="3"/>
        </dgm:presLayoutVars>
      </dgm:prSet>
      <dgm:spPr/>
    </dgm:pt>
    <dgm:pt modelId="{AB3A47E9-7391-42D7-ADEB-5D9ED3A806D8}" type="pres">
      <dgm:prSet presAssocID="{3E0BCF5C-AEFE-4206-805D-30932C3240E7}" presName="parTransOne" presStyleCnt="0"/>
      <dgm:spPr/>
    </dgm:pt>
    <dgm:pt modelId="{8EFF3848-E1F5-4D08-80F8-516E35EEEFB2}" type="pres">
      <dgm:prSet presAssocID="{3E0BCF5C-AEFE-4206-805D-30932C3240E7}" presName="horzOne" presStyleCnt="0"/>
      <dgm:spPr/>
    </dgm:pt>
    <dgm:pt modelId="{46A314F5-071D-4F39-93EE-D630DD6E3DA9}" type="pres">
      <dgm:prSet presAssocID="{7DDE2E00-CA9C-4B96-AA04-4EAEE3B8E3B6}" presName="vertTwo" presStyleCnt="0"/>
      <dgm:spPr/>
    </dgm:pt>
    <dgm:pt modelId="{C51B83DC-EF39-40B7-BFF1-F7970E5CFD32}" type="pres">
      <dgm:prSet presAssocID="{7DDE2E00-CA9C-4B96-AA04-4EAEE3B8E3B6}" presName="txTwo" presStyleLbl="node2" presStyleIdx="0" presStyleCnt="12">
        <dgm:presLayoutVars>
          <dgm:chPref val="3"/>
        </dgm:presLayoutVars>
      </dgm:prSet>
      <dgm:spPr/>
    </dgm:pt>
    <dgm:pt modelId="{E878EF16-6F30-4D8D-90A6-14120996B19D}" type="pres">
      <dgm:prSet presAssocID="{7DDE2E00-CA9C-4B96-AA04-4EAEE3B8E3B6}" presName="horzTwo" presStyleCnt="0"/>
      <dgm:spPr/>
    </dgm:pt>
    <dgm:pt modelId="{F1C0EE80-67AF-42D4-A17B-0EA4345B7E47}" type="pres">
      <dgm:prSet presAssocID="{2BF232B8-CBFC-4A3C-9662-80635BFACFF4}" presName="sibSpaceTwo" presStyleCnt="0"/>
      <dgm:spPr/>
    </dgm:pt>
    <dgm:pt modelId="{D657247B-DCCF-4516-B424-767A0078D886}" type="pres">
      <dgm:prSet presAssocID="{BFCCEC2D-6E4E-4698-B9FE-0A4E526BB0AC}" presName="vertTwo" presStyleCnt="0"/>
      <dgm:spPr/>
    </dgm:pt>
    <dgm:pt modelId="{CBD71598-27AA-4AD0-97FE-4F59DF319EE8}" type="pres">
      <dgm:prSet presAssocID="{BFCCEC2D-6E4E-4698-B9FE-0A4E526BB0AC}" presName="txTwo" presStyleLbl="node2" presStyleIdx="1" presStyleCnt="12">
        <dgm:presLayoutVars>
          <dgm:chPref val="3"/>
        </dgm:presLayoutVars>
      </dgm:prSet>
      <dgm:spPr/>
    </dgm:pt>
    <dgm:pt modelId="{65295CF1-3099-4201-B11A-DF7F83438044}" type="pres">
      <dgm:prSet presAssocID="{BFCCEC2D-6E4E-4698-B9FE-0A4E526BB0AC}" presName="horzTwo" presStyleCnt="0"/>
      <dgm:spPr/>
    </dgm:pt>
    <dgm:pt modelId="{A8F4ECA1-147B-40CE-BA7E-67D4782DF194}" type="pres">
      <dgm:prSet presAssocID="{0800968C-5AE2-4C3F-BE99-2FEBF64F9372}" presName="sibSpaceTwo" presStyleCnt="0"/>
      <dgm:spPr/>
    </dgm:pt>
    <dgm:pt modelId="{7B9501B6-5F58-4ECE-B0CF-2A96A6803C3E}" type="pres">
      <dgm:prSet presAssocID="{22636BD9-3E1A-46BA-961F-2B3332C9E278}" presName="vertTwo" presStyleCnt="0"/>
      <dgm:spPr/>
    </dgm:pt>
    <dgm:pt modelId="{78CC4CEC-BA7F-4746-AA03-810D4886EEB0}" type="pres">
      <dgm:prSet presAssocID="{22636BD9-3E1A-46BA-961F-2B3332C9E278}" presName="txTwo" presStyleLbl="node2" presStyleIdx="2" presStyleCnt="12">
        <dgm:presLayoutVars>
          <dgm:chPref val="3"/>
        </dgm:presLayoutVars>
      </dgm:prSet>
      <dgm:spPr/>
    </dgm:pt>
    <dgm:pt modelId="{F0C2ECA9-7122-42D8-A407-9D2D60A8F139}" type="pres">
      <dgm:prSet presAssocID="{22636BD9-3E1A-46BA-961F-2B3332C9E278}" presName="horzTwo" presStyleCnt="0"/>
      <dgm:spPr/>
    </dgm:pt>
    <dgm:pt modelId="{06DFDE52-9F87-463C-8142-11A0325BEACD}" type="pres">
      <dgm:prSet presAssocID="{BDB3CD15-B811-4493-9682-570AA75D946B}" presName="sibSpaceTwo" presStyleCnt="0"/>
      <dgm:spPr/>
    </dgm:pt>
    <dgm:pt modelId="{E6A59A16-A172-415F-85CF-120BF57CBA9A}" type="pres">
      <dgm:prSet presAssocID="{4CD2F4BA-31EA-484A-9BF1-EE70264C9CF5}" presName="vertTwo" presStyleCnt="0"/>
      <dgm:spPr/>
    </dgm:pt>
    <dgm:pt modelId="{50DDD8BB-8BA3-47A4-A878-05F8F0E2DC28}" type="pres">
      <dgm:prSet presAssocID="{4CD2F4BA-31EA-484A-9BF1-EE70264C9CF5}" presName="txTwo" presStyleLbl="node2" presStyleIdx="3" presStyleCnt="12">
        <dgm:presLayoutVars>
          <dgm:chPref val="3"/>
        </dgm:presLayoutVars>
      </dgm:prSet>
      <dgm:spPr/>
    </dgm:pt>
    <dgm:pt modelId="{718FB2F6-52C0-44F6-BF83-1CBEB1DE85D8}" type="pres">
      <dgm:prSet presAssocID="{4CD2F4BA-31EA-484A-9BF1-EE70264C9CF5}" presName="horzTwo" presStyleCnt="0"/>
      <dgm:spPr/>
    </dgm:pt>
    <dgm:pt modelId="{7764BC60-34C2-4BF3-9616-BA0ABD89B846}" type="pres">
      <dgm:prSet presAssocID="{DD60FF07-8AF2-40CF-B97A-015DB5F9DCC0}" presName="sibSpaceTwo" presStyleCnt="0"/>
      <dgm:spPr/>
    </dgm:pt>
    <dgm:pt modelId="{10031FC1-9507-427E-83DE-FBCCBFA9A492}" type="pres">
      <dgm:prSet presAssocID="{05A0ECCB-F6A6-4423-893A-C52F2529FCFC}" presName="vertTwo" presStyleCnt="0"/>
      <dgm:spPr/>
    </dgm:pt>
    <dgm:pt modelId="{026E0485-EDBF-425F-A0AB-A908858B739D}" type="pres">
      <dgm:prSet presAssocID="{05A0ECCB-F6A6-4423-893A-C52F2529FCFC}" presName="txTwo" presStyleLbl="node2" presStyleIdx="4" presStyleCnt="12">
        <dgm:presLayoutVars>
          <dgm:chPref val="3"/>
        </dgm:presLayoutVars>
      </dgm:prSet>
      <dgm:spPr/>
    </dgm:pt>
    <dgm:pt modelId="{F5E375D6-C2E1-4367-8EFF-65CE577DE9D8}" type="pres">
      <dgm:prSet presAssocID="{05A0ECCB-F6A6-4423-893A-C52F2529FCFC}" presName="horzTwo" presStyleCnt="0"/>
      <dgm:spPr/>
    </dgm:pt>
    <dgm:pt modelId="{5C6500B9-E64D-4975-85B1-3233E441F221}" type="pres">
      <dgm:prSet presAssocID="{3E71823F-FAAB-4903-9CC6-2EC292398994}" presName="sibSpaceTwo" presStyleCnt="0"/>
      <dgm:spPr/>
    </dgm:pt>
    <dgm:pt modelId="{7ECA2A5D-B4CD-44BE-A17F-9378C8291F46}" type="pres">
      <dgm:prSet presAssocID="{C597E88A-8D16-4FC1-AFAF-1B11A7B15CBB}" presName="vertTwo" presStyleCnt="0"/>
      <dgm:spPr/>
    </dgm:pt>
    <dgm:pt modelId="{76A664A9-1ABC-4A01-AA06-6D8D6AF76236}" type="pres">
      <dgm:prSet presAssocID="{C597E88A-8D16-4FC1-AFAF-1B11A7B15CBB}" presName="txTwo" presStyleLbl="node2" presStyleIdx="5" presStyleCnt="12">
        <dgm:presLayoutVars>
          <dgm:chPref val="3"/>
        </dgm:presLayoutVars>
      </dgm:prSet>
      <dgm:spPr/>
    </dgm:pt>
    <dgm:pt modelId="{54B54E84-6615-463D-A79E-2700A9B6AFF1}" type="pres">
      <dgm:prSet presAssocID="{C597E88A-8D16-4FC1-AFAF-1B11A7B15CBB}" presName="horzTwo" presStyleCnt="0"/>
      <dgm:spPr/>
    </dgm:pt>
    <dgm:pt modelId="{C7FF73B4-18C7-4681-87DE-6A449E6D4FCD}" type="pres">
      <dgm:prSet presAssocID="{89D512C3-219D-4EB9-A1D4-B534635ABF25}" presName="sibSpaceTwo" presStyleCnt="0"/>
      <dgm:spPr/>
    </dgm:pt>
    <dgm:pt modelId="{8E09E152-14ED-4FFA-8213-1527E3F5E939}" type="pres">
      <dgm:prSet presAssocID="{2527FE1E-99C3-424E-B37F-A7281CF4A5D0}" presName="vertTwo" presStyleCnt="0"/>
      <dgm:spPr/>
    </dgm:pt>
    <dgm:pt modelId="{57A9C328-1DCF-4C59-9FBB-23B8BE36C45A}" type="pres">
      <dgm:prSet presAssocID="{2527FE1E-99C3-424E-B37F-A7281CF4A5D0}" presName="txTwo" presStyleLbl="node2" presStyleIdx="6" presStyleCnt="12">
        <dgm:presLayoutVars>
          <dgm:chPref val="3"/>
        </dgm:presLayoutVars>
      </dgm:prSet>
      <dgm:spPr/>
    </dgm:pt>
    <dgm:pt modelId="{EB6B9755-7841-4E7D-B6A3-41F790E8EA3D}" type="pres">
      <dgm:prSet presAssocID="{2527FE1E-99C3-424E-B37F-A7281CF4A5D0}" presName="horzTwo" presStyleCnt="0"/>
      <dgm:spPr/>
    </dgm:pt>
    <dgm:pt modelId="{E78DAADD-6A26-4407-923B-66DAE552A7E6}" type="pres">
      <dgm:prSet presAssocID="{FD3A6562-9C43-4C84-B888-2AE261519E93}" presName="sibSpaceTwo" presStyleCnt="0"/>
      <dgm:spPr/>
    </dgm:pt>
    <dgm:pt modelId="{605908D0-1FA0-4228-B295-1184D754EB54}" type="pres">
      <dgm:prSet presAssocID="{3BDA35CA-F06B-49CF-9FDD-4D99992A5B7D}" presName="vertTwo" presStyleCnt="0"/>
      <dgm:spPr/>
    </dgm:pt>
    <dgm:pt modelId="{7DDCD284-B84D-4CF3-8D92-0FEB843D8CA6}" type="pres">
      <dgm:prSet presAssocID="{3BDA35CA-F06B-49CF-9FDD-4D99992A5B7D}" presName="txTwo" presStyleLbl="node2" presStyleIdx="7" presStyleCnt="12">
        <dgm:presLayoutVars>
          <dgm:chPref val="3"/>
        </dgm:presLayoutVars>
      </dgm:prSet>
      <dgm:spPr/>
    </dgm:pt>
    <dgm:pt modelId="{86D9A647-0103-4F83-A066-9588CD8C83E5}" type="pres">
      <dgm:prSet presAssocID="{3BDA35CA-F06B-49CF-9FDD-4D99992A5B7D}" presName="horzTwo" presStyleCnt="0"/>
      <dgm:spPr/>
    </dgm:pt>
    <dgm:pt modelId="{EE11915E-9B09-47C7-BEC5-3F15D17B9C17}" type="pres">
      <dgm:prSet presAssocID="{070555D2-ACB0-4F97-A415-10D477398C0A}" presName="sibSpaceTwo" presStyleCnt="0"/>
      <dgm:spPr/>
    </dgm:pt>
    <dgm:pt modelId="{02A03918-312B-48C1-BA7A-2524CC5618E5}" type="pres">
      <dgm:prSet presAssocID="{A3C7B682-07BD-4C5F-9D1C-510EFF5AD01D}" presName="vertTwo" presStyleCnt="0"/>
      <dgm:spPr/>
    </dgm:pt>
    <dgm:pt modelId="{BAEF697B-D384-4E2E-A972-6ABFCC3701D4}" type="pres">
      <dgm:prSet presAssocID="{A3C7B682-07BD-4C5F-9D1C-510EFF5AD01D}" presName="txTwo" presStyleLbl="node2" presStyleIdx="8" presStyleCnt="12">
        <dgm:presLayoutVars>
          <dgm:chPref val="3"/>
        </dgm:presLayoutVars>
      </dgm:prSet>
      <dgm:spPr/>
    </dgm:pt>
    <dgm:pt modelId="{422FC914-D246-4927-9C00-C224506CD3E5}" type="pres">
      <dgm:prSet presAssocID="{A3C7B682-07BD-4C5F-9D1C-510EFF5AD01D}" presName="horzTwo" presStyleCnt="0"/>
      <dgm:spPr/>
    </dgm:pt>
    <dgm:pt modelId="{A92FC189-17C2-4CA7-B2D0-D62C81E9DC1D}" type="pres">
      <dgm:prSet presAssocID="{4B99784E-0CDB-43A0-BA7B-4020C3BA3AC5}" presName="sibSpaceTwo" presStyleCnt="0"/>
      <dgm:spPr/>
    </dgm:pt>
    <dgm:pt modelId="{BEF422FE-5358-4401-A8DE-B381C3684BD7}" type="pres">
      <dgm:prSet presAssocID="{F3C70623-E41F-4C3A-8F45-E8EE24429EC0}" presName="vertTwo" presStyleCnt="0"/>
      <dgm:spPr/>
    </dgm:pt>
    <dgm:pt modelId="{18CD631F-57B3-4321-B5D8-EA3209048D07}" type="pres">
      <dgm:prSet presAssocID="{F3C70623-E41F-4C3A-8F45-E8EE24429EC0}" presName="txTwo" presStyleLbl="node2" presStyleIdx="9" presStyleCnt="12">
        <dgm:presLayoutVars>
          <dgm:chPref val="3"/>
        </dgm:presLayoutVars>
      </dgm:prSet>
      <dgm:spPr/>
    </dgm:pt>
    <dgm:pt modelId="{1AD7F364-9F86-47A4-9FC3-C0CC336854E1}" type="pres">
      <dgm:prSet presAssocID="{F3C70623-E41F-4C3A-8F45-E8EE24429EC0}" presName="horzTwo" presStyleCnt="0"/>
      <dgm:spPr/>
    </dgm:pt>
    <dgm:pt modelId="{1AA052E7-6A95-483F-8532-721969F609C1}" type="pres">
      <dgm:prSet presAssocID="{74C2F08D-7F3A-44C5-AE97-388CAFCB89B8}" presName="sibSpaceOne" presStyleCnt="0"/>
      <dgm:spPr/>
    </dgm:pt>
    <dgm:pt modelId="{8BADE9EA-6FF2-4110-A000-15D9BA990DD2}" type="pres">
      <dgm:prSet presAssocID="{359D9F5F-1173-40AB-8B8C-F7BAF909D26D}" presName="vertOne" presStyleCnt="0"/>
      <dgm:spPr/>
    </dgm:pt>
    <dgm:pt modelId="{D00B752D-FD2F-4B37-8B17-A1AF31CBF6C7}" type="pres">
      <dgm:prSet presAssocID="{359D9F5F-1173-40AB-8B8C-F7BAF909D26D}" presName="txOne" presStyleLbl="node0" presStyleIdx="1" presStyleCnt="2" custScaleY="99523" custLinFactNeighborX="-57" custLinFactNeighborY="37083">
        <dgm:presLayoutVars>
          <dgm:chPref val="3"/>
        </dgm:presLayoutVars>
      </dgm:prSet>
      <dgm:spPr/>
    </dgm:pt>
    <dgm:pt modelId="{2BA471AF-CBE3-4686-88E5-0A2148F7BF99}" type="pres">
      <dgm:prSet presAssocID="{359D9F5F-1173-40AB-8B8C-F7BAF909D26D}" presName="parTransOne" presStyleCnt="0"/>
      <dgm:spPr/>
    </dgm:pt>
    <dgm:pt modelId="{755B8AC1-5BCA-44A4-9D06-8C06C0B99431}" type="pres">
      <dgm:prSet presAssocID="{359D9F5F-1173-40AB-8B8C-F7BAF909D26D}" presName="horzOne" presStyleCnt="0"/>
      <dgm:spPr/>
    </dgm:pt>
    <dgm:pt modelId="{5CCCD418-7363-43E6-8F6C-7E8AF4629E68}" type="pres">
      <dgm:prSet presAssocID="{3291EB90-CA38-4005-A8A6-3916C2BBAAB4}" presName="vertTwo" presStyleCnt="0"/>
      <dgm:spPr/>
    </dgm:pt>
    <dgm:pt modelId="{F3392C70-FDDE-451F-A6BD-CF644DBF7AE3}" type="pres">
      <dgm:prSet presAssocID="{3291EB90-CA38-4005-A8A6-3916C2BBAAB4}" presName="txTwo" presStyleLbl="node2" presStyleIdx="10" presStyleCnt="12" custLinFactNeighborY="42104">
        <dgm:presLayoutVars>
          <dgm:chPref val="3"/>
        </dgm:presLayoutVars>
      </dgm:prSet>
      <dgm:spPr/>
    </dgm:pt>
    <dgm:pt modelId="{139D0C37-04FC-4B31-82BE-F6356EE3E070}" type="pres">
      <dgm:prSet presAssocID="{3291EB90-CA38-4005-A8A6-3916C2BBAAB4}" presName="horzTwo" presStyleCnt="0"/>
      <dgm:spPr/>
    </dgm:pt>
    <dgm:pt modelId="{9E0F0E44-F1E9-431A-8066-F875FA6A35D5}" type="pres">
      <dgm:prSet presAssocID="{888C4B48-9590-4605-9D32-3418CEE582FD}" presName="sibSpaceTwo" presStyleCnt="0"/>
      <dgm:spPr/>
    </dgm:pt>
    <dgm:pt modelId="{8FC4FF1D-968D-4DF8-AE66-65FB18F2753E}" type="pres">
      <dgm:prSet presAssocID="{09AD45D4-180D-421B-9465-9C68F84CDD27}" presName="vertTwo" presStyleCnt="0"/>
      <dgm:spPr/>
    </dgm:pt>
    <dgm:pt modelId="{A46B09A9-4E87-427E-B51B-DE6C49E1A202}" type="pres">
      <dgm:prSet presAssocID="{09AD45D4-180D-421B-9465-9C68F84CDD27}" presName="txTwo" presStyleLbl="node2" presStyleIdx="11" presStyleCnt="12" custLinFactNeighborY="42104">
        <dgm:presLayoutVars>
          <dgm:chPref val="3"/>
        </dgm:presLayoutVars>
      </dgm:prSet>
      <dgm:spPr/>
    </dgm:pt>
    <dgm:pt modelId="{853045FF-ED3A-4861-8BDD-98F502DFE696}" type="pres">
      <dgm:prSet presAssocID="{09AD45D4-180D-421B-9465-9C68F84CDD27}" presName="horzTwo" presStyleCnt="0"/>
      <dgm:spPr/>
    </dgm:pt>
  </dgm:ptLst>
  <dgm:cxnLst>
    <dgm:cxn modelId="{147DFA07-53B6-4679-8740-E2A439F918D5}" type="presOf" srcId="{22636BD9-3E1A-46BA-961F-2B3332C9E278}" destId="{78CC4CEC-BA7F-4746-AA03-810D4886EEB0}" srcOrd="0" destOrd="0" presId="urn:microsoft.com/office/officeart/2005/8/layout/hierarchy4"/>
    <dgm:cxn modelId="{4EB4C514-E126-4A33-85BF-417178E25C1B}" srcId="{359D9F5F-1173-40AB-8B8C-F7BAF909D26D}" destId="{09AD45D4-180D-421B-9465-9C68F84CDD27}" srcOrd="1" destOrd="0" parTransId="{6125040C-FD6F-4A5A-9BB4-8632C4D0CBF7}" sibTransId="{4954984A-090D-4FF1-8256-3ED2C60CF100}"/>
    <dgm:cxn modelId="{3279A420-3352-41BE-97D2-972453FB5B56}" type="presOf" srcId="{7DDE2E00-CA9C-4B96-AA04-4EAEE3B8E3B6}" destId="{C51B83DC-EF39-40B7-BFF1-F7970E5CFD32}" srcOrd="0" destOrd="0" presId="urn:microsoft.com/office/officeart/2005/8/layout/hierarchy4"/>
    <dgm:cxn modelId="{5EEAAE2A-0AA9-4F5B-928B-041DB33D3D54}" srcId="{3E0BCF5C-AEFE-4206-805D-30932C3240E7}" destId="{3BDA35CA-F06B-49CF-9FDD-4D99992A5B7D}" srcOrd="7" destOrd="0" parTransId="{93E0D0B4-2F5E-4D7D-AE9D-989F2A6281CB}" sibTransId="{070555D2-ACB0-4F97-A415-10D477398C0A}"/>
    <dgm:cxn modelId="{4409C42E-1458-445C-89A1-78EEEF3A1CAA}" srcId="{AA6C77E4-901D-48AE-8BFB-F4298348AF1A}" destId="{359D9F5F-1173-40AB-8B8C-F7BAF909D26D}" srcOrd="1" destOrd="0" parTransId="{CAFF0C90-9F44-4980-B7A8-4F0C1C7933B3}" sibTransId="{97D12004-3F77-478A-9D32-9C2326B1752F}"/>
    <dgm:cxn modelId="{2A015049-CC73-4C38-80C2-768482223542}" type="presOf" srcId="{AA6C77E4-901D-48AE-8BFB-F4298348AF1A}" destId="{5D7752C0-6019-46C2-A0CF-B55B357A754E}" srcOrd="0" destOrd="0" presId="urn:microsoft.com/office/officeart/2005/8/layout/hierarchy4"/>
    <dgm:cxn modelId="{0A37424C-B776-432F-BAE3-0636E464F413}" type="presOf" srcId="{A3C7B682-07BD-4C5F-9D1C-510EFF5AD01D}" destId="{BAEF697B-D384-4E2E-A972-6ABFCC3701D4}" srcOrd="0" destOrd="0" presId="urn:microsoft.com/office/officeart/2005/8/layout/hierarchy4"/>
    <dgm:cxn modelId="{04C90A4D-DF08-4794-A5BC-5085500C8154}" srcId="{3E0BCF5C-AEFE-4206-805D-30932C3240E7}" destId="{A3C7B682-07BD-4C5F-9D1C-510EFF5AD01D}" srcOrd="8" destOrd="0" parTransId="{0B13D5B7-2D97-4258-9237-41CFB5502704}" sibTransId="{4B99784E-0CDB-43A0-BA7B-4020C3BA3AC5}"/>
    <dgm:cxn modelId="{69489A5C-B9F6-4E5C-B847-3336348965BF}" type="presOf" srcId="{3291EB90-CA38-4005-A8A6-3916C2BBAAB4}" destId="{F3392C70-FDDE-451F-A6BD-CF644DBF7AE3}" srcOrd="0" destOrd="0" presId="urn:microsoft.com/office/officeart/2005/8/layout/hierarchy4"/>
    <dgm:cxn modelId="{08A57A63-6C95-4A7A-81EC-8C1B3CB3CBED}" type="presOf" srcId="{3E0BCF5C-AEFE-4206-805D-30932C3240E7}" destId="{3BFF9E05-0535-4032-AD69-5B7B5CDE54FC}" srcOrd="0" destOrd="0" presId="urn:microsoft.com/office/officeart/2005/8/layout/hierarchy4"/>
    <dgm:cxn modelId="{C1668F6B-3B1F-4E55-8AB2-D70290B48C8D}" type="presOf" srcId="{F3C70623-E41F-4C3A-8F45-E8EE24429EC0}" destId="{18CD631F-57B3-4321-B5D8-EA3209048D07}" srcOrd="0" destOrd="0" presId="urn:microsoft.com/office/officeart/2005/8/layout/hierarchy4"/>
    <dgm:cxn modelId="{3645CF85-701F-4A06-9E2A-FD1406F3D9F6}" srcId="{3E0BCF5C-AEFE-4206-805D-30932C3240E7}" destId="{4CD2F4BA-31EA-484A-9BF1-EE70264C9CF5}" srcOrd="3" destOrd="0" parTransId="{16749AC6-E95F-4774-B234-B440EEC8478B}" sibTransId="{DD60FF07-8AF2-40CF-B97A-015DB5F9DCC0}"/>
    <dgm:cxn modelId="{A4CECD87-104C-4728-A71E-C8F6D20B81A4}" srcId="{3E0BCF5C-AEFE-4206-805D-30932C3240E7}" destId="{2527FE1E-99C3-424E-B37F-A7281CF4A5D0}" srcOrd="6" destOrd="0" parTransId="{682D57A8-3B71-414B-B6D7-B1A8A82664C2}" sibTransId="{FD3A6562-9C43-4C84-B888-2AE261519E93}"/>
    <dgm:cxn modelId="{BB19E487-A5E1-4D79-A773-985DB48BA5FC}" type="presOf" srcId="{359D9F5F-1173-40AB-8B8C-F7BAF909D26D}" destId="{D00B752D-FD2F-4B37-8B17-A1AF31CBF6C7}" srcOrd="0" destOrd="0" presId="urn:microsoft.com/office/officeart/2005/8/layout/hierarchy4"/>
    <dgm:cxn modelId="{86EDD594-F068-41EA-87FB-B71C8A946FDE}" type="presOf" srcId="{4CD2F4BA-31EA-484A-9BF1-EE70264C9CF5}" destId="{50DDD8BB-8BA3-47A4-A878-05F8F0E2DC28}" srcOrd="0" destOrd="0" presId="urn:microsoft.com/office/officeart/2005/8/layout/hierarchy4"/>
    <dgm:cxn modelId="{D47CAC97-9C48-40F0-9B2D-863CC30E25F4}" type="presOf" srcId="{09AD45D4-180D-421B-9465-9C68F84CDD27}" destId="{A46B09A9-4E87-427E-B51B-DE6C49E1A202}" srcOrd="0" destOrd="0" presId="urn:microsoft.com/office/officeart/2005/8/layout/hierarchy4"/>
    <dgm:cxn modelId="{3D763D9D-E0F9-4356-805F-9C8933EB2B58}" type="presOf" srcId="{2527FE1E-99C3-424E-B37F-A7281CF4A5D0}" destId="{57A9C328-1DCF-4C59-9FBB-23B8BE36C45A}" srcOrd="0" destOrd="0" presId="urn:microsoft.com/office/officeart/2005/8/layout/hierarchy4"/>
    <dgm:cxn modelId="{B2556D9E-F164-4665-AB6C-8B7AF608F1B4}" srcId="{AA6C77E4-901D-48AE-8BFB-F4298348AF1A}" destId="{3E0BCF5C-AEFE-4206-805D-30932C3240E7}" srcOrd="0" destOrd="0" parTransId="{08E4C5A5-54AC-446E-967E-32656168C3D6}" sibTransId="{74C2F08D-7F3A-44C5-AE97-388CAFCB89B8}"/>
    <dgm:cxn modelId="{3B8B40A1-6C8F-4884-8596-3B2C5AAF59FA}" srcId="{359D9F5F-1173-40AB-8B8C-F7BAF909D26D}" destId="{3291EB90-CA38-4005-A8A6-3916C2BBAAB4}" srcOrd="0" destOrd="0" parTransId="{98D899BE-7863-4799-B7CF-AD71B21F8189}" sibTransId="{888C4B48-9590-4605-9D32-3418CEE582FD}"/>
    <dgm:cxn modelId="{91A625BA-051A-477A-B2D3-C1243D912827}" srcId="{3E0BCF5C-AEFE-4206-805D-30932C3240E7}" destId="{BFCCEC2D-6E4E-4698-B9FE-0A4E526BB0AC}" srcOrd="1" destOrd="0" parTransId="{9B25216E-7DE9-435B-AFC9-852A2D29C005}" sibTransId="{0800968C-5AE2-4C3F-BE99-2FEBF64F9372}"/>
    <dgm:cxn modelId="{2F8EA7C1-CCF0-474F-966F-C019B1F49142}" type="presOf" srcId="{BFCCEC2D-6E4E-4698-B9FE-0A4E526BB0AC}" destId="{CBD71598-27AA-4AD0-97FE-4F59DF319EE8}" srcOrd="0" destOrd="0" presId="urn:microsoft.com/office/officeart/2005/8/layout/hierarchy4"/>
    <dgm:cxn modelId="{194A51C2-C4FA-40B2-AAEC-242C5E2E2CC8}" srcId="{3E0BCF5C-AEFE-4206-805D-30932C3240E7}" destId="{22636BD9-3E1A-46BA-961F-2B3332C9E278}" srcOrd="2" destOrd="0" parTransId="{FC42EAC9-9B0E-4E54-9997-1BBEE88F1205}" sibTransId="{BDB3CD15-B811-4493-9682-570AA75D946B}"/>
    <dgm:cxn modelId="{B9077DD6-F9F5-4709-A5B2-B12AA11D63FA}" type="presOf" srcId="{3BDA35CA-F06B-49CF-9FDD-4D99992A5B7D}" destId="{7DDCD284-B84D-4CF3-8D92-0FEB843D8CA6}" srcOrd="0" destOrd="0" presId="urn:microsoft.com/office/officeart/2005/8/layout/hierarchy4"/>
    <dgm:cxn modelId="{B2DCC9D7-0579-4780-80A3-91F455A67954}" srcId="{3E0BCF5C-AEFE-4206-805D-30932C3240E7}" destId="{F3C70623-E41F-4C3A-8F45-E8EE24429EC0}" srcOrd="9" destOrd="0" parTransId="{1D48F918-8FDB-4456-BA37-F3B347CAAFC9}" sibTransId="{E05CC58A-7956-4EE8-9363-C210FD7E17C3}"/>
    <dgm:cxn modelId="{E1B4C8E6-CC24-4C0D-BB01-9616BF2D1842}" type="presOf" srcId="{C597E88A-8D16-4FC1-AFAF-1B11A7B15CBB}" destId="{76A664A9-1ABC-4A01-AA06-6D8D6AF76236}" srcOrd="0" destOrd="0" presId="urn:microsoft.com/office/officeart/2005/8/layout/hierarchy4"/>
    <dgm:cxn modelId="{F38B21EC-92CF-438A-9A8E-82629EF86875}" srcId="{3E0BCF5C-AEFE-4206-805D-30932C3240E7}" destId="{05A0ECCB-F6A6-4423-893A-C52F2529FCFC}" srcOrd="4" destOrd="0" parTransId="{40ED176D-0567-46D7-9D33-25E9E8378324}" sibTransId="{3E71823F-FAAB-4903-9CC6-2EC292398994}"/>
    <dgm:cxn modelId="{5F1CE0F5-F8B8-49B9-A8AB-EF585B562BB0}" srcId="{3E0BCF5C-AEFE-4206-805D-30932C3240E7}" destId="{C597E88A-8D16-4FC1-AFAF-1B11A7B15CBB}" srcOrd="5" destOrd="0" parTransId="{FF817BB1-96AC-42F0-A7A8-2CB2447BBE94}" sibTransId="{89D512C3-219D-4EB9-A1D4-B534635ABF25}"/>
    <dgm:cxn modelId="{9E003AFB-7A45-4F13-A69F-AAF4F17261C7}" type="presOf" srcId="{05A0ECCB-F6A6-4423-893A-C52F2529FCFC}" destId="{026E0485-EDBF-425F-A0AB-A908858B739D}" srcOrd="0" destOrd="0" presId="urn:microsoft.com/office/officeart/2005/8/layout/hierarchy4"/>
    <dgm:cxn modelId="{248971FB-4DD3-4D18-ADB5-CBDB50F5A9F6}" srcId="{3E0BCF5C-AEFE-4206-805D-30932C3240E7}" destId="{7DDE2E00-CA9C-4B96-AA04-4EAEE3B8E3B6}" srcOrd="0" destOrd="0" parTransId="{764E669D-566F-43D5-8AF8-F1A9426E2C9E}" sibTransId="{2BF232B8-CBFC-4A3C-9662-80635BFACFF4}"/>
    <dgm:cxn modelId="{F14D0BC4-0118-4B53-A817-0EBEC0E5840F}" type="presParOf" srcId="{5D7752C0-6019-46C2-A0CF-B55B357A754E}" destId="{CA736849-E07C-4D77-8A76-025E0D9FCD96}" srcOrd="0" destOrd="0" presId="urn:microsoft.com/office/officeart/2005/8/layout/hierarchy4"/>
    <dgm:cxn modelId="{D8E3ABFE-AC29-4A89-BD7E-C7230DCABE05}" type="presParOf" srcId="{CA736849-E07C-4D77-8A76-025E0D9FCD96}" destId="{3BFF9E05-0535-4032-AD69-5B7B5CDE54FC}" srcOrd="0" destOrd="0" presId="urn:microsoft.com/office/officeart/2005/8/layout/hierarchy4"/>
    <dgm:cxn modelId="{07835CE3-FF4D-4153-832B-3532457C70D4}" type="presParOf" srcId="{CA736849-E07C-4D77-8A76-025E0D9FCD96}" destId="{AB3A47E9-7391-42D7-ADEB-5D9ED3A806D8}" srcOrd="1" destOrd="0" presId="urn:microsoft.com/office/officeart/2005/8/layout/hierarchy4"/>
    <dgm:cxn modelId="{61AC1C32-553D-450C-B090-132FF7541B20}" type="presParOf" srcId="{CA736849-E07C-4D77-8A76-025E0D9FCD96}" destId="{8EFF3848-E1F5-4D08-80F8-516E35EEEFB2}" srcOrd="2" destOrd="0" presId="urn:microsoft.com/office/officeart/2005/8/layout/hierarchy4"/>
    <dgm:cxn modelId="{18BA5D28-43C5-4168-8EC9-1E522A2B64A6}" type="presParOf" srcId="{8EFF3848-E1F5-4D08-80F8-516E35EEEFB2}" destId="{46A314F5-071D-4F39-93EE-D630DD6E3DA9}" srcOrd="0" destOrd="0" presId="urn:microsoft.com/office/officeart/2005/8/layout/hierarchy4"/>
    <dgm:cxn modelId="{5A31BEFA-5BA9-469E-86AD-828A489BEC60}" type="presParOf" srcId="{46A314F5-071D-4F39-93EE-D630DD6E3DA9}" destId="{C51B83DC-EF39-40B7-BFF1-F7970E5CFD32}" srcOrd="0" destOrd="0" presId="urn:microsoft.com/office/officeart/2005/8/layout/hierarchy4"/>
    <dgm:cxn modelId="{FC93060B-4131-4C2D-9A80-C4E9F891B19E}" type="presParOf" srcId="{46A314F5-071D-4F39-93EE-D630DD6E3DA9}" destId="{E878EF16-6F30-4D8D-90A6-14120996B19D}" srcOrd="1" destOrd="0" presId="urn:microsoft.com/office/officeart/2005/8/layout/hierarchy4"/>
    <dgm:cxn modelId="{2939D81A-6CD5-4E48-A51A-07BBB1CBFA68}" type="presParOf" srcId="{8EFF3848-E1F5-4D08-80F8-516E35EEEFB2}" destId="{F1C0EE80-67AF-42D4-A17B-0EA4345B7E47}" srcOrd="1" destOrd="0" presId="urn:microsoft.com/office/officeart/2005/8/layout/hierarchy4"/>
    <dgm:cxn modelId="{191565B6-0829-4F2E-AD6F-42CE06555FF0}" type="presParOf" srcId="{8EFF3848-E1F5-4D08-80F8-516E35EEEFB2}" destId="{D657247B-DCCF-4516-B424-767A0078D886}" srcOrd="2" destOrd="0" presId="urn:microsoft.com/office/officeart/2005/8/layout/hierarchy4"/>
    <dgm:cxn modelId="{95DBF406-7B7A-4206-939B-7B53732B6AB3}" type="presParOf" srcId="{D657247B-DCCF-4516-B424-767A0078D886}" destId="{CBD71598-27AA-4AD0-97FE-4F59DF319EE8}" srcOrd="0" destOrd="0" presId="urn:microsoft.com/office/officeart/2005/8/layout/hierarchy4"/>
    <dgm:cxn modelId="{D6709168-0ED6-4787-84D9-897C1DF50262}" type="presParOf" srcId="{D657247B-DCCF-4516-B424-767A0078D886}" destId="{65295CF1-3099-4201-B11A-DF7F83438044}" srcOrd="1" destOrd="0" presId="urn:microsoft.com/office/officeart/2005/8/layout/hierarchy4"/>
    <dgm:cxn modelId="{A5166EEB-9B12-41DE-966E-61D9A7998DFC}" type="presParOf" srcId="{8EFF3848-E1F5-4D08-80F8-516E35EEEFB2}" destId="{A8F4ECA1-147B-40CE-BA7E-67D4782DF194}" srcOrd="3" destOrd="0" presId="urn:microsoft.com/office/officeart/2005/8/layout/hierarchy4"/>
    <dgm:cxn modelId="{86810E44-0FC0-4B8C-AC7E-00DF72F65C5F}" type="presParOf" srcId="{8EFF3848-E1F5-4D08-80F8-516E35EEEFB2}" destId="{7B9501B6-5F58-4ECE-B0CF-2A96A6803C3E}" srcOrd="4" destOrd="0" presId="urn:microsoft.com/office/officeart/2005/8/layout/hierarchy4"/>
    <dgm:cxn modelId="{546DF91B-81C5-47B8-B3DD-4736AD95F6E6}" type="presParOf" srcId="{7B9501B6-5F58-4ECE-B0CF-2A96A6803C3E}" destId="{78CC4CEC-BA7F-4746-AA03-810D4886EEB0}" srcOrd="0" destOrd="0" presId="urn:microsoft.com/office/officeart/2005/8/layout/hierarchy4"/>
    <dgm:cxn modelId="{338F7B2C-9B27-4A3A-A402-E474159BDA44}" type="presParOf" srcId="{7B9501B6-5F58-4ECE-B0CF-2A96A6803C3E}" destId="{F0C2ECA9-7122-42D8-A407-9D2D60A8F139}" srcOrd="1" destOrd="0" presId="urn:microsoft.com/office/officeart/2005/8/layout/hierarchy4"/>
    <dgm:cxn modelId="{27FB84A4-34A4-404B-93F1-D96D4B80DC0D}" type="presParOf" srcId="{8EFF3848-E1F5-4D08-80F8-516E35EEEFB2}" destId="{06DFDE52-9F87-463C-8142-11A0325BEACD}" srcOrd="5" destOrd="0" presId="urn:microsoft.com/office/officeart/2005/8/layout/hierarchy4"/>
    <dgm:cxn modelId="{4AED462D-F047-4BF6-B376-3BDBD75D8E6D}" type="presParOf" srcId="{8EFF3848-E1F5-4D08-80F8-516E35EEEFB2}" destId="{E6A59A16-A172-415F-85CF-120BF57CBA9A}" srcOrd="6" destOrd="0" presId="urn:microsoft.com/office/officeart/2005/8/layout/hierarchy4"/>
    <dgm:cxn modelId="{E37D23A7-7052-4F7C-A828-A5E5AD2BF2EC}" type="presParOf" srcId="{E6A59A16-A172-415F-85CF-120BF57CBA9A}" destId="{50DDD8BB-8BA3-47A4-A878-05F8F0E2DC28}" srcOrd="0" destOrd="0" presId="urn:microsoft.com/office/officeart/2005/8/layout/hierarchy4"/>
    <dgm:cxn modelId="{F2FD4952-99E3-4733-855C-C592CA465276}" type="presParOf" srcId="{E6A59A16-A172-415F-85CF-120BF57CBA9A}" destId="{718FB2F6-52C0-44F6-BF83-1CBEB1DE85D8}" srcOrd="1" destOrd="0" presId="urn:microsoft.com/office/officeart/2005/8/layout/hierarchy4"/>
    <dgm:cxn modelId="{3C566193-FAC9-4630-A60B-A9DA88EE91D3}" type="presParOf" srcId="{8EFF3848-E1F5-4D08-80F8-516E35EEEFB2}" destId="{7764BC60-34C2-4BF3-9616-BA0ABD89B846}" srcOrd="7" destOrd="0" presId="urn:microsoft.com/office/officeart/2005/8/layout/hierarchy4"/>
    <dgm:cxn modelId="{9A23FDD2-6016-42C2-9F37-345C8081015D}" type="presParOf" srcId="{8EFF3848-E1F5-4D08-80F8-516E35EEEFB2}" destId="{10031FC1-9507-427E-83DE-FBCCBFA9A492}" srcOrd="8" destOrd="0" presId="urn:microsoft.com/office/officeart/2005/8/layout/hierarchy4"/>
    <dgm:cxn modelId="{E646837B-1E75-4F3B-88FE-F9C4EEB69F9D}" type="presParOf" srcId="{10031FC1-9507-427E-83DE-FBCCBFA9A492}" destId="{026E0485-EDBF-425F-A0AB-A908858B739D}" srcOrd="0" destOrd="0" presId="urn:microsoft.com/office/officeart/2005/8/layout/hierarchy4"/>
    <dgm:cxn modelId="{3F47E1CF-647C-4B37-BA5F-C6465A2F40FC}" type="presParOf" srcId="{10031FC1-9507-427E-83DE-FBCCBFA9A492}" destId="{F5E375D6-C2E1-4367-8EFF-65CE577DE9D8}" srcOrd="1" destOrd="0" presId="urn:microsoft.com/office/officeart/2005/8/layout/hierarchy4"/>
    <dgm:cxn modelId="{23E37E7B-0F76-4384-B689-F608109604A5}" type="presParOf" srcId="{8EFF3848-E1F5-4D08-80F8-516E35EEEFB2}" destId="{5C6500B9-E64D-4975-85B1-3233E441F221}" srcOrd="9" destOrd="0" presId="urn:microsoft.com/office/officeart/2005/8/layout/hierarchy4"/>
    <dgm:cxn modelId="{C3168E34-EF17-4EF3-924E-B81AA9FFFCEE}" type="presParOf" srcId="{8EFF3848-E1F5-4D08-80F8-516E35EEEFB2}" destId="{7ECA2A5D-B4CD-44BE-A17F-9378C8291F46}" srcOrd="10" destOrd="0" presId="urn:microsoft.com/office/officeart/2005/8/layout/hierarchy4"/>
    <dgm:cxn modelId="{2EA1F0F4-48BF-489B-B98B-DC3610E5224C}" type="presParOf" srcId="{7ECA2A5D-B4CD-44BE-A17F-9378C8291F46}" destId="{76A664A9-1ABC-4A01-AA06-6D8D6AF76236}" srcOrd="0" destOrd="0" presId="urn:microsoft.com/office/officeart/2005/8/layout/hierarchy4"/>
    <dgm:cxn modelId="{4C99028A-D245-4FA2-9A31-56ACFEE7A21A}" type="presParOf" srcId="{7ECA2A5D-B4CD-44BE-A17F-9378C8291F46}" destId="{54B54E84-6615-463D-A79E-2700A9B6AFF1}" srcOrd="1" destOrd="0" presId="urn:microsoft.com/office/officeart/2005/8/layout/hierarchy4"/>
    <dgm:cxn modelId="{FB78C46A-F686-4736-B566-8D40C646E3B9}" type="presParOf" srcId="{8EFF3848-E1F5-4D08-80F8-516E35EEEFB2}" destId="{C7FF73B4-18C7-4681-87DE-6A449E6D4FCD}" srcOrd="11" destOrd="0" presId="urn:microsoft.com/office/officeart/2005/8/layout/hierarchy4"/>
    <dgm:cxn modelId="{3EA7219B-AE7C-4B17-A199-A92A5A2C4979}" type="presParOf" srcId="{8EFF3848-E1F5-4D08-80F8-516E35EEEFB2}" destId="{8E09E152-14ED-4FFA-8213-1527E3F5E939}" srcOrd="12" destOrd="0" presId="urn:microsoft.com/office/officeart/2005/8/layout/hierarchy4"/>
    <dgm:cxn modelId="{23105447-E401-46EF-BE25-29EB3B3D63A3}" type="presParOf" srcId="{8E09E152-14ED-4FFA-8213-1527E3F5E939}" destId="{57A9C328-1DCF-4C59-9FBB-23B8BE36C45A}" srcOrd="0" destOrd="0" presId="urn:microsoft.com/office/officeart/2005/8/layout/hierarchy4"/>
    <dgm:cxn modelId="{EF987658-6C5E-4815-86F2-363C6DE8FD92}" type="presParOf" srcId="{8E09E152-14ED-4FFA-8213-1527E3F5E939}" destId="{EB6B9755-7841-4E7D-B6A3-41F790E8EA3D}" srcOrd="1" destOrd="0" presId="urn:microsoft.com/office/officeart/2005/8/layout/hierarchy4"/>
    <dgm:cxn modelId="{1E5FDDBA-C477-4FA9-B0E2-0B9FEDFB41F0}" type="presParOf" srcId="{8EFF3848-E1F5-4D08-80F8-516E35EEEFB2}" destId="{E78DAADD-6A26-4407-923B-66DAE552A7E6}" srcOrd="13" destOrd="0" presId="urn:microsoft.com/office/officeart/2005/8/layout/hierarchy4"/>
    <dgm:cxn modelId="{E8DDA197-3DE9-4667-B6F7-7D8A9DA794E7}" type="presParOf" srcId="{8EFF3848-E1F5-4D08-80F8-516E35EEEFB2}" destId="{605908D0-1FA0-4228-B295-1184D754EB54}" srcOrd="14" destOrd="0" presId="urn:microsoft.com/office/officeart/2005/8/layout/hierarchy4"/>
    <dgm:cxn modelId="{044A206A-042E-450C-8B4D-147BB0831276}" type="presParOf" srcId="{605908D0-1FA0-4228-B295-1184D754EB54}" destId="{7DDCD284-B84D-4CF3-8D92-0FEB843D8CA6}" srcOrd="0" destOrd="0" presId="urn:microsoft.com/office/officeart/2005/8/layout/hierarchy4"/>
    <dgm:cxn modelId="{2DDE4E93-25B0-4CA0-8CC7-AB54D8D2D29F}" type="presParOf" srcId="{605908D0-1FA0-4228-B295-1184D754EB54}" destId="{86D9A647-0103-4F83-A066-9588CD8C83E5}" srcOrd="1" destOrd="0" presId="urn:microsoft.com/office/officeart/2005/8/layout/hierarchy4"/>
    <dgm:cxn modelId="{25906B74-F0AC-45EF-B848-0C6612A19D69}" type="presParOf" srcId="{8EFF3848-E1F5-4D08-80F8-516E35EEEFB2}" destId="{EE11915E-9B09-47C7-BEC5-3F15D17B9C17}" srcOrd="15" destOrd="0" presId="urn:microsoft.com/office/officeart/2005/8/layout/hierarchy4"/>
    <dgm:cxn modelId="{066CEB36-9F26-4271-B17E-B093CA925F8A}" type="presParOf" srcId="{8EFF3848-E1F5-4D08-80F8-516E35EEEFB2}" destId="{02A03918-312B-48C1-BA7A-2524CC5618E5}" srcOrd="16" destOrd="0" presId="urn:microsoft.com/office/officeart/2005/8/layout/hierarchy4"/>
    <dgm:cxn modelId="{707D0651-AA08-4E46-845A-B7D9D9C8CED6}" type="presParOf" srcId="{02A03918-312B-48C1-BA7A-2524CC5618E5}" destId="{BAEF697B-D384-4E2E-A972-6ABFCC3701D4}" srcOrd="0" destOrd="0" presId="urn:microsoft.com/office/officeart/2005/8/layout/hierarchy4"/>
    <dgm:cxn modelId="{0A4A2511-B85E-44CF-90A7-4FE2BDE43665}" type="presParOf" srcId="{02A03918-312B-48C1-BA7A-2524CC5618E5}" destId="{422FC914-D246-4927-9C00-C224506CD3E5}" srcOrd="1" destOrd="0" presId="urn:microsoft.com/office/officeart/2005/8/layout/hierarchy4"/>
    <dgm:cxn modelId="{6853B6C4-20AE-493C-8809-D259A0C191B4}" type="presParOf" srcId="{8EFF3848-E1F5-4D08-80F8-516E35EEEFB2}" destId="{A92FC189-17C2-4CA7-B2D0-D62C81E9DC1D}" srcOrd="17" destOrd="0" presId="urn:microsoft.com/office/officeart/2005/8/layout/hierarchy4"/>
    <dgm:cxn modelId="{4B99FE2E-4610-49CA-AAEE-284F9F3B3B1A}" type="presParOf" srcId="{8EFF3848-E1F5-4D08-80F8-516E35EEEFB2}" destId="{BEF422FE-5358-4401-A8DE-B381C3684BD7}" srcOrd="18" destOrd="0" presId="urn:microsoft.com/office/officeart/2005/8/layout/hierarchy4"/>
    <dgm:cxn modelId="{2B8D762A-46D8-4D19-8411-3DCFDC999F47}" type="presParOf" srcId="{BEF422FE-5358-4401-A8DE-B381C3684BD7}" destId="{18CD631F-57B3-4321-B5D8-EA3209048D07}" srcOrd="0" destOrd="0" presId="urn:microsoft.com/office/officeart/2005/8/layout/hierarchy4"/>
    <dgm:cxn modelId="{38C24E4A-5B18-4047-8524-0E73A1F66A2C}" type="presParOf" srcId="{BEF422FE-5358-4401-A8DE-B381C3684BD7}" destId="{1AD7F364-9F86-47A4-9FC3-C0CC336854E1}" srcOrd="1" destOrd="0" presId="urn:microsoft.com/office/officeart/2005/8/layout/hierarchy4"/>
    <dgm:cxn modelId="{89DFCECC-A659-4794-89FF-D8A7E031476D}" type="presParOf" srcId="{5D7752C0-6019-46C2-A0CF-B55B357A754E}" destId="{1AA052E7-6A95-483F-8532-721969F609C1}" srcOrd="1" destOrd="0" presId="urn:microsoft.com/office/officeart/2005/8/layout/hierarchy4"/>
    <dgm:cxn modelId="{9DFA00E5-DC51-4304-9579-150AB48A25B5}" type="presParOf" srcId="{5D7752C0-6019-46C2-A0CF-B55B357A754E}" destId="{8BADE9EA-6FF2-4110-A000-15D9BA990DD2}" srcOrd="2" destOrd="0" presId="urn:microsoft.com/office/officeart/2005/8/layout/hierarchy4"/>
    <dgm:cxn modelId="{477BD312-BEA3-420C-895F-4FF54C34970D}" type="presParOf" srcId="{8BADE9EA-6FF2-4110-A000-15D9BA990DD2}" destId="{D00B752D-FD2F-4B37-8B17-A1AF31CBF6C7}" srcOrd="0" destOrd="0" presId="urn:microsoft.com/office/officeart/2005/8/layout/hierarchy4"/>
    <dgm:cxn modelId="{63ADCEA3-22A8-42B6-B3BB-3757FFB465BA}" type="presParOf" srcId="{8BADE9EA-6FF2-4110-A000-15D9BA990DD2}" destId="{2BA471AF-CBE3-4686-88E5-0A2148F7BF99}" srcOrd="1" destOrd="0" presId="urn:microsoft.com/office/officeart/2005/8/layout/hierarchy4"/>
    <dgm:cxn modelId="{C023A8B0-4164-4B03-B90F-BB4E89840072}" type="presParOf" srcId="{8BADE9EA-6FF2-4110-A000-15D9BA990DD2}" destId="{755B8AC1-5BCA-44A4-9D06-8C06C0B99431}" srcOrd="2" destOrd="0" presId="urn:microsoft.com/office/officeart/2005/8/layout/hierarchy4"/>
    <dgm:cxn modelId="{F797189E-4C10-4F3B-9E78-B25751B19828}" type="presParOf" srcId="{755B8AC1-5BCA-44A4-9D06-8C06C0B99431}" destId="{5CCCD418-7363-43E6-8F6C-7E8AF4629E68}" srcOrd="0" destOrd="0" presId="urn:microsoft.com/office/officeart/2005/8/layout/hierarchy4"/>
    <dgm:cxn modelId="{626742A5-0852-46D1-A512-25D6C0B95A70}" type="presParOf" srcId="{5CCCD418-7363-43E6-8F6C-7E8AF4629E68}" destId="{F3392C70-FDDE-451F-A6BD-CF644DBF7AE3}" srcOrd="0" destOrd="0" presId="urn:microsoft.com/office/officeart/2005/8/layout/hierarchy4"/>
    <dgm:cxn modelId="{965F13AE-8CC7-429C-A685-52C449D27DD6}" type="presParOf" srcId="{5CCCD418-7363-43E6-8F6C-7E8AF4629E68}" destId="{139D0C37-04FC-4B31-82BE-F6356EE3E070}" srcOrd="1" destOrd="0" presId="urn:microsoft.com/office/officeart/2005/8/layout/hierarchy4"/>
    <dgm:cxn modelId="{27D3EFBC-92AA-4A25-BAF1-6808FDF240D5}" type="presParOf" srcId="{755B8AC1-5BCA-44A4-9D06-8C06C0B99431}" destId="{9E0F0E44-F1E9-431A-8066-F875FA6A35D5}" srcOrd="1" destOrd="0" presId="urn:microsoft.com/office/officeart/2005/8/layout/hierarchy4"/>
    <dgm:cxn modelId="{C41236BE-66D6-475D-B427-655B196DE032}" type="presParOf" srcId="{755B8AC1-5BCA-44A4-9D06-8C06C0B99431}" destId="{8FC4FF1D-968D-4DF8-AE66-65FB18F2753E}" srcOrd="2" destOrd="0" presId="urn:microsoft.com/office/officeart/2005/8/layout/hierarchy4"/>
    <dgm:cxn modelId="{B067D02F-789D-4C4E-B865-1344362CD924}" type="presParOf" srcId="{8FC4FF1D-968D-4DF8-AE66-65FB18F2753E}" destId="{A46B09A9-4E87-427E-B51B-DE6C49E1A202}" srcOrd="0" destOrd="0" presId="urn:microsoft.com/office/officeart/2005/8/layout/hierarchy4"/>
    <dgm:cxn modelId="{5044E33F-7319-4B8E-9B3E-24669ADC9DCE}" type="presParOf" srcId="{8FC4FF1D-968D-4DF8-AE66-65FB18F2753E}" destId="{853045FF-ED3A-4861-8BDD-98F502DFE69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B454E8-9E93-48A2-9001-D057CCC541CD}" type="doc">
      <dgm:prSet loTypeId="urn:microsoft.com/office/officeart/2005/8/layout/hierarchy4" loCatId="hierarchy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fr-FR"/>
        </a:p>
      </dgm:t>
    </dgm:pt>
    <dgm:pt modelId="{BCDDAC57-F68F-4219-A6C2-402D34FADEC4}">
      <dgm:prSet phldrT="[Texte]"/>
      <dgm:spPr/>
      <dgm:t>
        <a:bodyPr/>
        <a:lstStyle/>
        <a:p>
          <a:r>
            <a:rPr lang="fr-FR" dirty="0"/>
            <a:t>1 Option</a:t>
          </a:r>
        </a:p>
        <a:p>
          <a:r>
            <a:rPr lang="fr-FR" dirty="0"/>
            <a:t>1 h30 à  </a:t>
          </a:r>
        </a:p>
        <a:p>
          <a:r>
            <a:rPr lang="fr-FR" dirty="0"/>
            <a:t>6 h</a:t>
          </a:r>
        </a:p>
        <a:p>
          <a:endParaRPr lang="fr-FR" dirty="0"/>
        </a:p>
      </dgm:t>
    </dgm:pt>
    <dgm:pt modelId="{24AE9410-99BB-440C-831A-A340B47126D9}" type="parTrans" cxnId="{AD8BB67C-832E-4F45-BC87-C29822BE481C}">
      <dgm:prSet/>
      <dgm:spPr/>
      <dgm:t>
        <a:bodyPr/>
        <a:lstStyle/>
        <a:p>
          <a:endParaRPr lang="fr-FR"/>
        </a:p>
      </dgm:t>
    </dgm:pt>
    <dgm:pt modelId="{FAEB9BDD-97D6-42F8-A243-4DF9A57B75F5}" type="sibTrans" cxnId="{AD8BB67C-832E-4F45-BC87-C29822BE481C}">
      <dgm:prSet/>
      <dgm:spPr/>
      <dgm:t>
        <a:bodyPr/>
        <a:lstStyle/>
        <a:p>
          <a:endParaRPr lang="fr-FR"/>
        </a:p>
      </dgm:t>
    </dgm:pt>
    <dgm:pt modelId="{6C9F4BD2-DB15-4BFB-BE67-5CB5D8AC259D}">
      <dgm:prSet phldrT="[Texte]"/>
      <dgm:spPr/>
      <dgm:t>
        <a:bodyPr vert="vert270"/>
        <a:lstStyle/>
        <a:p>
          <a:r>
            <a:rPr lang="fr-FR" dirty="0"/>
            <a:t>Enseignement général</a:t>
          </a:r>
        </a:p>
      </dgm:t>
    </dgm:pt>
    <dgm:pt modelId="{971FAAA3-6BAD-4A3B-B62F-22947FEF77AC}" type="sibTrans" cxnId="{63593A49-AB5A-42FD-8C77-EE72E9B0193D}">
      <dgm:prSet/>
      <dgm:spPr/>
      <dgm:t>
        <a:bodyPr/>
        <a:lstStyle/>
        <a:p>
          <a:endParaRPr lang="fr-FR"/>
        </a:p>
      </dgm:t>
    </dgm:pt>
    <dgm:pt modelId="{B16BFE15-5FEF-4FF1-9A07-26F6039F58C7}" type="parTrans" cxnId="{63593A49-AB5A-42FD-8C77-EE72E9B0193D}">
      <dgm:prSet/>
      <dgm:spPr/>
      <dgm:t>
        <a:bodyPr/>
        <a:lstStyle/>
        <a:p>
          <a:endParaRPr lang="fr-FR"/>
        </a:p>
      </dgm:t>
    </dgm:pt>
    <dgm:pt modelId="{2187885B-5D8C-4012-BBF6-E992E0CA3B51}">
      <dgm:prSet phldrT="[Texte]"/>
      <dgm:spPr/>
      <dgm:t>
        <a:bodyPr vert="vert270"/>
        <a:lstStyle/>
        <a:p>
          <a:r>
            <a:rPr lang="fr-FR" dirty="0"/>
            <a:t>Enseignement technologique</a:t>
          </a:r>
        </a:p>
      </dgm:t>
    </dgm:pt>
    <dgm:pt modelId="{7BA5C0FB-8321-4122-8A0C-E408FABC7E89}" type="parTrans" cxnId="{9130F778-3CF8-45C5-A104-903F15B569DA}">
      <dgm:prSet/>
      <dgm:spPr/>
      <dgm:t>
        <a:bodyPr/>
        <a:lstStyle/>
        <a:p>
          <a:endParaRPr lang="fr-FR"/>
        </a:p>
      </dgm:t>
    </dgm:pt>
    <dgm:pt modelId="{F120E133-653F-4AFC-B998-576C475AB29C}" type="sibTrans" cxnId="{9130F778-3CF8-45C5-A104-903F15B569DA}">
      <dgm:prSet/>
      <dgm:spPr/>
      <dgm:t>
        <a:bodyPr/>
        <a:lstStyle/>
        <a:p>
          <a:endParaRPr lang="fr-FR"/>
        </a:p>
      </dgm:t>
    </dgm:pt>
    <dgm:pt modelId="{E5B82807-EA69-4D3E-8940-486C714F6492}" type="pres">
      <dgm:prSet presAssocID="{33B454E8-9E93-48A2-9001-D057CCC541C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4D8B398-A2B8-494A-B312-578E680B517D}" type="pres">
      <dgm:prSet presAssocID="{BCDDAC57-F68F-4219-A6C2-402D34FADEC4}" presName="vertOne" presStyleCnt="0"/>
      <dgm:spPr/>
    </dgm:pt>
    <dgm:pt modelId="{B1255D49-1368-4DC4-B56C-9CDA706C0F00}" type="pres">
      <dgm:prSet presAssocID="{BCDDAC57-F68F-4219-A6C2-402D34FADEC4}" presName="txOne" presStyleLbl="node0" presStyleIdx="0" presStyleCnt="1">
        <dgm:presLayoutVars>
          <dgm:chPref val="3"/>
        </dgm:presLayoutVars>
      </dgm:prSet>
      <dgm:spPr/>
    </dgm:pt>
    <dgm:pt modelId="{73A28285-1F26-4764-B43B-5BB3ED662B7B}" type="pres">
      <dgm:prSet presAssocID="{BCDDAC57-F68F-4219-A6C2-402D34FADEC4}" presName="parTransOne" presStyleCnt="0"/>
      <dgm:spPr/>
    </dgm:pt>
    <dgm:pt modelId="{8D626CEF-4711-4D7D-B965-B2155FDF5727}" type="pres">
      <dgm:prSet presAssocID="{BCDDAC57-F68F-4219-A6C2-402D34FADEC4}" presName="horzOne" presStyleCnt="0"/>
      <dgm:spPr/>
    </dgm:pt>
    <dgm:pt modelId="{6F0638A1-5EA5-4863-96F9-3DF6B388E23D}" type="pres">
      <dgm:prSet presAssocID="{6C9F4BD2-DB15-4BFB-BE67-5CB5D8AC259D}" presName="vertTwo" presStyleCnt="0"/>
      <dgm:spPr/>
    </dgm:pt>
    <dgm:pt modelId="{698A2FB2-0A42-4877-A46D-886D66BEAA89}" type="pres">
      <dgm:prSet presAssocID="{6C9F4BD2-DB15-4BFB-BE67-5CB5D8AC259D}" presName="txTwo" presStyleLbl="node2" presStyleIdx="0" presStyleCnt="2">
        <dgm:presLayoutVars>
          <dgm:chPref val="3"/>
        </dgm:presLayoutVars>
      </dgm:prSet>
      <dgm:spPr/>
    </dgm:pt>
    <dgm:pt modelId="{ABBF61CD-6F0C-418E-AB2A-8C738EF1C0ED}" type="pres">
      <dgm:prSet presAssocID="{6C9F4BD2-DB15-4BFB-BE67-5CB5D8AC259D}" presName="horzTwo" presStyleCnt="0"/>
      <dgm:spPr/>
    </dgm:pt>
    <dgm:pt modelId="{2E672D55-EBF2-447D-809F-7263844038DA}" type="pres">
      <dgm:prSet presAssocID="{971FAAA3-6BAD-4A3B-B62F-22947FEF77AC}" presName="sibSpaceTwo" presStyleCnt="0"/>
      <dgm:spPr/>
    </dgm:pt>
    <dgm:pt modelId="{9F374BA3-D267-436B-B24D-6458CD330103}" type="pres">
      <dgm:prSet presAssocID="{2187885B-5D8C-4012-BBF6-E992E0CA3B51}" presName="vertTwo" presStyleCnt="0"/>
      <dgm:spPr/>
    </dgm:pt>
    <dgm:pt modelId="{F5F9A51B-4939-48A9-B774-6ED7EE28AD42}" type="pres">
      <dgm:prSet presAssocID="{2187885B-5D8C-4012-BBF6-E992E0CA3B51}" presName="txTwo" presStyleLbl="node2" presStyleIdx="1" presStyleCnt="2">
        <dgm:presLayoutVars>
          <dgm:chPref val="3"/>
        </dgm:presLayoutVars>
      </dgm:prSet>
      <dgm:spPr/>
    </dgm:pt>
    <dgm:pt modelId="{08894FF3-572B-4253-B133-8AAD48E25578}" type="pres">
      <dgm:prSet presAssocID="{2187885B-5D8C-4012-BBF6-E992E0CA3B51}" presName="horzTwo" presStyleCnt="0"/>
      <dgm:spPr/>
    </dgm:pt>
  </dgm:ptLst>
  <dgm:cxnLst>
    <dgm:cxn modelId="{64081B0E-A176-42A1-AF2F-3D2DA57974A4}" type="presOf" srcId="{2187885B-5D8C-4012-BBF6-E992E0CA3B51}" destId="{F5F9A51B-4939-48A9-B774-6ED7EE28AD42}" srcOrd="0" destOrd="0" presId="urn:microsoft.com/office/officeart/2005/8/layout/hierarchy4"/>
    <dgm:cxn modelId="{18101E14-FE21-4579-A007-3559763135F9}" type="presOf" srcId="{33B454E8-9E93-48A2-9001-D057CCC541CD}" destId="{E5B82807-EA69-4D3E-8940-486C714F6492}" srcOrd="0" destOrd="0" presId="urn:microsoft.com/office/officeart/2005/8/layout/hierarchy4"/>
    <dgm:cxn modelId="{63593A49-AB5A-42FD-8C77-EE72E9B0193D}" srcId="{BCDDAC57-F68F-4219-A6C2-402D34FADEC4}" destId="{6C9F4BD2-DB15-4BFB-BE67-5CB5D8AC259D}" srcOrd="0" destOrd="0" parTransId="{B16BFE15-5FEF-4FF1-9A07-26F6039F58C7}" sibTransId="{971FAAA3-6BAD-4A3B-B62F-22947FEF77AC}"/>
    <dgm:cxn modelId="{512BF354-8392-41C0-99DB-7B4DB55134D9}" type="presOf" srcId="{6C9F4BD2-DB15-4BFB-BE67-5CB5D8AC259D}" destId="{698A2FB2-0A42-4877-A46D-886D66BEAA89}" srcOrd="0" destOrd="0" presId="urn:microsoft.com/office/officeart/2005/8/layout/hierarchy4"/>
    <dgm:cxn modelId="{9130F778-3CF8-45C5-A104-903F15B569DA}" srcId="{BCDDAC57-F68F-4219-A6C2-402D34FADEC4}" destId="{2187885B-5D8C-4012-BBF6-E992E0CA3B51}" srcOrd="1" destOrd="0" parTransId="{7BA5C0FB-8321-4122-8A0C-E408FABC7E89}" sibTransId="{F120E133-653F-4AFC-B998-576C475AB29C}"/>
    <dgm:cxn modelId="{AD8BB67C-832E-4F45-BC87-C29822BE481C}" srcId="{33B454E8-9E93-48A2-9001-D057CCC541CD}" destId="{BCDDAC57-F68F-4219-A6C2-402D34FADEC4}" srcOrd="0" destOrd="0" parTransId="{24AE9410-99BB-440C-831A-A340B47126D9}" sibTransId="{FAEB9BDD-97D6-42F8-A243-4DF9A57B75F5}"/>
    <dgm:cxn modelId="{8F607490-4BDA-496A-9CAE-56F63424CAA9}" type="presOf" srcId="{BCDDAC57-F68F-4219-A6C2-402D34FADEC4}" destId="{B1255D49-1368-4DC4-B56C-9CDA706C0F00}" srcOrd="0" destOrd="0" presId="urn:microsoft.com/office/officeart/2005/8/layout/hierarchy4"/>
    <dgm:cxn modelId="{5766112C-CD70-49B2-A5CD-2C9278FADDFE}" type="presParOf" srcId="{E5B82807-EA69-4D3E-8940-486C714F6492}" destId="{54D8B398-A2B8-494A-B312-578E680B517D}" srcOrd="0" destOrd="0" presId="urn:microsoft.com/office/officeart/2005/8/layout/hierarchy4"/>
    <dgm:cxn modelId="{D01A22E9-5625-47E0-B6C9-F79570398119}" type="presParOf" srcId="{54D8B398-A2B8-494A-B312-578E680B517D}" destId="{B1255D49-1368-4DC4-B56C-9CDA706C0F00}" srcOrd="0" destOrd="0" presId="urn:microsoft.com/office/officeart/2005/8/layout/hierarchy4"/>
    <dgm:cxn modelId="{FBA88AEE-D443-44C0-84DA-51549B088508}" type="presParOf" srcId="{54D8B398-A2B8-494A-B312-578E680B517D}" destId="{73A28285-1F26-4764-B43B-5BB3ED662B7B}" srcOrd="1" destOrd="0" presId="urn:microsoft.com/office/officeart/2005/8/layout/hierarchy4"/>
    <dgm:cxn modelId="{A7906204-466F-43AB-9C5A-FE4570794E29}" type="presParOf" srcId="{54D8B398-A2B8-494A-B312-578E680B517D}" destId="{8D626CEF-4711-4D7D-B965-B2155FDF5727}" srcOrd="2" destOrd="0" presId="urn:microsoft.com/office/officeart/2005/8/layout/hierarchy4"/>
    <dgm:cxn modelId="{D29C20C6-F7C7-4FEC-A92B-5E0D8824CA13}" type="presParOf" srcId="{8D626CEF-4711-4D7D-B965-B2155FDF5727}" destId="{6F0638A1-5EA5-4863-96F9-3DF6B388E23D}" srcOrd="0" destOrd="0" presId="urn:microsoft.com/office/officeart/2005/8/layout/hierarchy4"/>
    <dgm:cxn modelId="{BC5D9E01-6BF0-408C-8A64-18FF1C969E0D}" type="presParOf" srcId="{6F0638A1-5EA5-4863-96F9-3DF6B388E23D}" destId="{698A2FB2-0A42-4877-A46D-886D66BEAA89}" srcOrd="0" destOrd="0" presId="urn:microsoft.com/office/officeart/2005/8/layout/hierarchy4"/>
    <dgm:cxn modelId="{AFD21B59-1830-47A4-BBC6-EC16635FED9E}" type="presParOf" srcId="{6F0638A1-5EA5-4863-96F9-3DF6B388E23D}" destId="{ABBF61CD-6F0C-418E-AB2A-8C738EF1C0ED}" srcOrd="1" destOrd="0" presId="urn:microsoft.com/office/officeart/2005/8/layout/hierarchy4"/>
    <dgm:cxn modelId="{F482386A-4A5A-416D-8488-82E26EA87E45}" type="presParOf" srcId="{8D626CEF-4711-4D7D-B965-B2155FDF5727}" destId="{2E672D55-EBF2-447D-809F-7263844038DA}" srcOrd="1" destOrd="0" presId="urn:microsoft.com/office/officeart/2005/8/layout/hierarchy4"/>
    <dgm:cxn modelId="{ABAF8FED-8336-40A8-9DC7-394A74236756}" type="presParOf" srcId="{8D626CEF-4711-4D7D-B965-B2155FDF5727}" destId="{9F374BA3-D267-436B-B24D-6458CD330103}" srcOrd="2" destOrd="0" presId="urn:microsoft.com/office/officeart/2005/8/layout/hierarchy4"/>
    <dgm:cxn modelId="{4BDB14AF-E445-4CAB-ABE3-60DB308BCBFA}" type="presParOf" srcId="{9F374BA3-D267-436B-B24D-6458CD330103}" destId="{F5F9A51B-4939-48A9-B774-6ED7EE28AD42}" srcOrd="0" destOrd="0" presId="urn:microsoft.com/office/officeart/2005/8/layout/hierarchy4"/>
    <dgm:cxn modelId="{350DA90C-81DC-47DD-92C5-C1D8088E1ED1}" type="presParOf" srcId="{9F374BA3-D267-436B-B24D-6458CD330103}" destId="{08894FF3-572B-4253-B133-8AAD48E2557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6C77E4-901D-48AE-8BFB-F4298348AF1A}" type="doc">
      <dgm:prSet loTypeId="urn:microsoft.com/office/officeart/2005/8/layout/hierarchy4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fr-FR"/>
        </a:p>
      </dgm:t>
    </dgm:pt>
    <dgm:pt modelId="{3E0BCF5C-AEFE-4206-805D-30932C3240E7}">
      <dgm:prSet phldrT="[Texte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1800" dirty="0"/>
            <a:t>Tronc commun</a:t>
          </a:r>
        </a:p>
        <a:p>
          <a:r>
            <a:rPr lang="fr-FR" sz="1800" dirty="0"/>
            <a:t>16 h30 élève</a:t>
          </a:r>
        </a:p>
      </dgm:t>
    </dgm:pt>
    <dgm:pt modelId="{08E4C5A5-54AC-446E-967E-32656168C3D6}" type="parTrans" cxnId="{B2556D9E-F164-4665-AB6C-8B7AF608F1B4}">
      <dgm:prSet/>
      <dgm:spPr/>
      <dgm:t>
        <a:bodyPr/>
        <a:lstStyle/>
        <a:p>
          <a:endParaRPr lang="fr-FR"/>
        </a:p>
      </dgm:t>
    </dgm:pt>
    <dgm:pt modelId="{74C2F08D-7F3A-44C5-AE97-388CAFCB89B8}" type="sibTrans" cxnId="{B2556D9E-F164-4665-AB6C-8B7AF608F1B4}">
      <dgm:prSet/>
      <dgm:spPr/>
      <dgm:t>
        <a:bodyPr/>
        <a:lstStyle/>
        <a:p>
          <a:endParaRPr lang="fr-FR"/>
        </a:p>
      </dgm:t>
    </dgm:pt>
    <dgm:pt modelId="{7DDE2E00-CA9C-4B96-AA04-4EAEE3B8E3B6}">
      <dgm:prSet phldrT="[Texte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 vert="vert270"/>
        <a:lstStyle/>
        <a:p>
          <a:pPr>
            <a:tabLst>
              <a:tab pos="1260475" algn="l"/>
            </a:tabLst>
          </a:pPr>
          <a:r>
            <a:rPr lang="fr-FR" sz="1600" dirty="0"/>
            <a:t>Français ou philosophie</a:t>
          </a:r>
        </a:p>
      </dgm:t>
    </dgm:pt>
    <dgm:pt modelId="{764E669D-566F-43D5-8AF8-F1A9426E2C9E}" type="parTrans" cxnId="{248971FB-4DD3-4D18-ADB5-CBDB50F5A9F6}">
      <dgm:prSet/>
      <dgm:spPr/>
      <dgm:t>
        <a:bodyPr/>
        <a:lstStyle/>
        <a:p>
          <a:endParaRPr lang="fr-FR"/>
        </a:p>
      </dgm:t>
    </dgm:pt>
    <dgm:pt modelId="{2BF232B8-CBFC-4A3C-9662-80635BFACFF4}" type="sibTrans" cxnId="{248971FB-4DD3-4D18-ADB5-CBDB50F5A9F6}">
      <dgm:prSet/>
      <dgm:spPr/>
      <dgm:t>
        <a:bodyPr/>
        <a:lstStyle/>
        <a:p>
          <a:endParaRPr lang="fr-FR"/>
        </a:p>
      </dgm:t>
    </dgm:pt>
    <dgm:pt modelId="{BFCCEC2D-6E4E-4698-B9FE-0A4E526BB0AC}">
      <dgm:prSet phldrT="[Texte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 vert="vert270"/>
        <a:lstStyle/>
        <a:p>
          <a:r>
            <a:rPr lang="fr-FR" sz="1600" dirty="0"/>
            <a:t>Histoire Géographie</a:t>
          </a:r>
        </a:p>
      </dgm:t>
    </dgm:pt>
    <dgm:pt modelId="{9B25216E-7DE9-435B-AFC9-852A2D29C005}" type="parTrans" cxnId="{91A625BA-051A-477A-B2D3-C1243D912827}">
      <dgm:prSet/>
      <dgm:spPr/>
      <dgm:t>
        <a:bodyPr/>
        <a:lstStyle/>
        <a:p>
          <a:endParaRPr lang="fr-FR"/>
        </a:p>
      </dgm:t>
    </dgm:pt>
    <dgm:pt modelId="{0800968C-5AE2-4C3F-BE99-2FEBF64F9372}" type="sibTrans" cxnId="{91A625BA-051A-477A-B2D3-C1243D912827}">
      <dgm:prSet/>
      <dgm:spPr/>
      <dgm:t>
        <a:bodyPr/>
        <a:lstStyle/>
        <a:p>
          <a:endParaRPr lang="fr-FR"/>
        </a:p>
      </dgm:t>
    </dgm:pt>
    <dgm:pt modelId="{22636BD9-3E1A-46BA-961F-2B3332C9E278}">
      <dgm:prSet phldrT="[Texte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 vert="vert270"/>
        <a:lstStyle/>
        <a:p>
          <a:r>
            <a:rPr lang="fr-FR" sz="1600" dirty="0"/>
            <a:t>LV1 et LV2</a:t>
          </a:r>
        </a:p>
      </dgm:t>
    </dgm:pt>
    <dgm:pt modelId="{FC42EAC9-9B0E-4E54-9997-1BBEE88F1205}" type="parTrans" cxnId="{194A51C2-C4FA-40B2-AAEC-242C5E2E2CC8}">
      <dgm:prSet/>
      <dgm:spPr/>
      <dgm:t>
        <a:bodyPr/>
        <a:lstStyle/>
        <a:p>
          <a:endParaRPr lang="fr-FR"/>
        </a:p>
      </dgm:t>
    </dgm:pt>
    <dgm:pt modelId="{BDB3CD15-B811-4493-9682-570AA75D946B}" type="sibTrans" cxnId="{194A51C2-C4FA-40B2-AAEC-242C5E2E2CC8}">
      <dgm:prSet/>
      <dgm:spPr/>
      <dgm:t>
        <a:bodyPr/>
        <a:lstStyle/>
        <a:p>
          <a:endParaRPr lang="fr-FR"/>
        </a:p>
      </dgm:t>
    </dgm:pt>
    <dgm:pt modelId="{4CD2F4BA-31EA-484A-9BF1-EE70264C9CF5}">
      <dgm:prSet phldrT="[Texte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 vert="vert270"/>
        <a:lstStyle/>
        <a:p>
          <a:r>
            <a:rPr lang="fr-FR" sz="1600" dirty="0"/>
            <a:t>Enseignement scientifique et maths</a:t>
          </a:r>
        </a:p>
      </dgm:t>
    </dgm:pt>
    <dgm:pt modelId="{16749AC6-E95F-4774-B234-B440EEC8478B}" type="parTrans" cxnId="{3645CF85-701F-4A06-9E2A-FD1406F3D9F6}">
      <dgm:prSet/>
      <dgm:spPr/>
      <dgm:t>
        <a:bodyPr/>
        <a:lstStyle/>
        <a:p>
          <a:endParaRPr lang="fr-FR"/>
        </a:p>
      </dgm:t>
    </dgm:pt>
    <dgm:pt modelId="{DD60FF07-8AF2-40CF-B97A-015DB5F9DCC0}" type="sibTrans" cxnId="{3645CF85-701F-4A06-9E2A-FD1406F3D9F6}">
      <dgm:prSet/>
      <dgm:spPr/>
      <dgm:t>
        <a:bodyPr/>
        <a:lstStyle/>
        <a:p>
          <a:endParaRPr lang="fr-FR"/>
        </a:p>
      </dgm:t>
    </dgm:pt>
    <dgm:pt modelId="{C597E88A-8D16-4FC1-AFAF-1B11A7B15CBB}">
      <dgm:prSet phldrT="[Texte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 vert="vert270"/>
        <a:lstStyle/>
        <a:p>
          <a:r>
            <a:rPr lang="fr-FR" sz="1600"/>
            <a:t>EPS</a:t>
          </a:r>
          <a:endParaRPr lang="fr-FR" sz="1600" dirty="0"/>
        </a:p>
      </dgm:t>
    </dgm:pt>
    <dgm:pt modelId="{FF817BB1-96AC-42F0-A7A8-2CB2447BBE94}" type="parTrans" cxnId="{5F1CE0F5-F8B8-49B9-A8AB-EF585B562BB0}">
      <dgm:prSet/>
      <dgm:spPr/>
      <dgm:t>
        <a:bodyPr/>
        <a:lstStyle/>
        <a:p>
          <a:endParaRPr lang="fr-FR"/>
        </a:p>
      </dgm:t>
    </dgm:pt>
    <dgm:pt modelId="{89D512C3-219D-4EB9-A1D4-B534635ABF25}" type="sibTrans" cxnId="{5F1CE0F5-F8B8-49B9-A8AB-EF585B562BB0}">
      <dgm:prSet/>
      <dgm:spPr/>
      <dgm:t>
        <a:bodyPr/>
        <a:lstStyle/>
        <a:p>
          <a:endParaRPr lang="fr-FR"/>
        </a:p>
      </dgm:t>
    </dgm:pt>
    <dgm:pt modelId="{3BDA35CA-F06B-49CF-9FDD-4D99992A5B7D}">
      <dgm:prSet phldrT="[Texte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 vert="vert270"/>
        <a:lstStyle/>
        <a:p>
          <a:r>
            <a:rPr lang="fr-FR" sz="1600" dirty="0"/>
            <a:t>EMC</a:t>
          </a:r>
        </a:p>
      </dgm:t>
    </dgm:pt>
    <dgm:pt modelId="{93E0D0B4-2F5E-4D7D-AE9D-989F2A6281CB}" type="parTrans" cxnId="{5EEAAE2A-0AA9-4F5B-928B-041DB33D3D54}">
      <dgm:prSet/>
      <dgm:spPr/>
      <dgm:t>
        <a:bodyPr/>
        <a:lstStyle/>
        <a:p>
          <a:endParaRPr lang="fr-FR"/>
        </a:p>
      </dgm:t>
    </dgm:pt>
    <dgm:pt modelId="{070555D2-ACB0-4F97-A415-10D477398C0A}" type="sibTrans" cxnId="{5EEAAE2A-0AA9-4F5B-928B-041DB33D3D54}">
      <dgm:prSet/>
      <dgm:spPr/>
      <dgm:t>
        <a:bodyPr/>
        <a:lstStyle/>
        <a:p>
          <a:endParaRPr lang="fr-FR"/>
        </a:p>
      </dgm:t>
    </dgm:pt>
    <dgm:pt modelId="{359D9F5F-1173-40AB-8B8C-F7BAF909D26D}">
      <dgm:prSet phldrT="[Texte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1800" dirty="0"/>
            <a:t>Spécialités</a:t>
          </a:r>
        </a:p>
      </dgm:t>
    </dgm:pt>
    <dgm:pt modelId="{CAFF0C90-9F44-4980-B7A8-4F0C1C7933B3}" type="parTrans" cxnId="{4409C42E-1458-445C-89A1-78EEEF3A1CAA}">
      <dgm:prSet/>
      <dgm:spPr/>
      <dgm:t>
        <a:bodyPr/>
        <a:lstStyle/>
        <a:p>
          <a:endParaRPr lang="fr-FR"/>
        </a:p>
      </dgm:t>
    </dgm:pt>
    <dgm:pt modelId="{97D12004-3F77-478A-9D32-9C2326B1752F}" type="sibTrans" cxnId="{4409C42E-1458-445C-89A1-78EEEF3A1CAA}">
      <dgm:prSet/>
      <dgm:spPr/>
      <dgm:t>
        <a:bodyPr/>
        <a:lstStyle/>
        <a:p>
          <a:endParaRPr lang="fr-FR"/>
        </a:p>
      </dgm:t>
    </dgm:pt>
    <dgm:pt modelId="{D411849B-69A1-4753-9ADD-73CBFEF31596}">
      <dgm:prSet phldrT="[Texte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 vert="vert270"/>
        <a:lstStyle/>
        <a:p>
          <a:r>
            <a:rPr lang="fr-FR" sz="1800" dirty="0"/>
            <a:t>3 spé en 1</a:t>
          </a:r>
          <a:r>
            <a:rPr lang="fr-FR" sz="1800" baseline="30000" dirty="0"/>
            <a:t>ère de 4h</a:t>
          </a:r>
          <a:endParaRPr lang="fr-FR" sz="1800" dirty="0"/>
        </a:p>
      </dgm:t>
    </dgm:pt>
    <dgm:pt modelId="{EEAA63B7-8143-40B6-800B-BE38CDEC37A0}" type="parTrans" cxnId="{79B5EE4E-3A93-406C-A9A1-914A06F806B7}">
      <dgm:prSet/>
      <dgm:spPr/>
      <dgm:t>
        <a:bodyPr/>
        <a:lstStyle/>
        <a:p>
          <a:endParaRPr lang="fr-FR"/>
        </a:p>
      </dgm:t>
    </dgm:pt>
    <dgm:pt modelId="{1995A617-0A97-406C-982D-E8BD67B345AD}" type="sibTrans" cxnId="{79B5EE4E-3A93-406C-A9A1-914A06F806B7}">
      <dgm:prSet/>
      <dgm:spPr/>
      <dgm:t>
        <a:bodyPr/>
        <a:lstStyle/>
        <a:p>
          <a:endParaRPr lang="fr-FR"/>
        </a:p>
      </dgm:t>
    </dgm:pt>
    <dgm:pt modelId="{0D482A9F-E7AF-4737-A31B-AD3192359B9B}">
      <dgm:prSet phldrT="[Texte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 vert="vert270"/>
        <a:lstStyle/>
        <a:p>
          <a:r>
            <a:rPr lang="fr-FR" sz="1800" dirty="0"/>
            <a:t>2 spé en terminale de 6h</a:t>
          </a:r>
        </a:p>
      </dgm:t>
    </dgm:pt>
    <dgm:pt modelId="{8C4C66F0-5CC3-464D-9542-84C9A221E1B7}" type="parTrans" cxnId="{CD7D51D9-DC4C-4EF1-812C-763150AE60A7}">
      <dgm:prSet/>
      <dgm:spPr/>
      <dgm:t>
        <a:bodyPr/>
        <a:lstStyle/>
        <a:p>
          <a:endParaRPr lang="fr-FR"/>
        </a:p>
      </dgm:t>
    </dgm:pt>
    <dgm:pt modelId="{3A4D349E-8AB2-4A30-BB9C-82060FA90DC7}" type="sibTrans" cxnId="{CD7D51D9-DC4C-4EF1-812C-763150AE60A7}">
      <dgm:prSet/>
      <dgm:spPr/>
      <dgm:t>
        <a:bodyPr/>
        <a:lstStyle/>
        <a:p>
          <a:endParaRPr lang="fr-FR"/>
        </a:p>
      </dgm:t>
    </dgm:pt>
    <dgm:pt modelId="{8EE10697-ED07-475D-8A94-800CADE91759}">
      <dgm:prSet phldrT="[Texte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1800" dirty="0" err="1"/>
            <a:t>Acc</a:t>
          </a:r>
          <a:r>
            <a:rPr lang="fr-FR" sz="1800" dirty="0"/>
            <a:t> personnalisé</a:t>
          </a:r>
        </a:p>
      </dgm:t>
    </dgm:pt>
    <dgm:pt modelId="{72F480EE-B0FE-49F5-8066-445836028EA5}" type="parTrans" cxnId="{E8CAD333-70EA-4FDD-988C-0C773AFC5409}">
      <dgm:prSet/>
      <dgm:spPr/>
      <dgm:t>
        <a:bodyPr/>
        <a:lstStyle/>
        <a:p>
          <a:endParaRPr lang="fr-FR"/>
        </a:p>
      </dgm:t>
    </dgm:pt>
    <dgm:pt modelId="{5A0F4312-77DA-43A7-922F-E0D86A2C75CE}" type="sibTrans" cxnId="{E8CAD333-70EA-4FDD-988C-0C773AFC5409}">
      <dgm:prSet/>
      <dgm:spPr/>
      <dgm:t>
        <a:bodyPr/>
        <a:lstStyle/>
        <a:p>
          <a:endParaRPr lang="fr-FR"/>
        </a:p>
      </dgm:t>
    </dgm:pt>
    <dgm:pt modelId="{E9B36058-C665-4E6E-8D88-E68E692E02FF}">
      <dgm:prSet phldrT="[Texte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 vert="vert270"/>
        <a:lstStyle/>
        <a:p>
          <a:r>
            <a:rPr lang="fr-FR" sz="1800" dirty="0" err="1"/>
            <a:t>Acc</a:t>
          </a:r>
          <a:r>
            <a:rPr lang="fr-FR" sz="1800" dirty="0"/>
            <a:t> orientation</a:t>
          </a:r>
        </a:p>
      </dgm:t>
    </dgm:pt>
    <dgm:pt modelId="{987BA90C-C676-4B99-94A0-3E46367FE129}" type="parTrans" cxnId="{CDCC6E2F-D8F3-4401-B7FB-68AB8AF2056F}">
      <dgm:prSet/>
      <dgm:spPr/>
      <dgm:t>
        <a:bodyPr/>
        <a:lstStyle/>
        <a:p>
          <a:endParaRPr lang="fr-FR"/>
        </a:p>
      </dgm:t>
    </dgm:pt>
    <dgm:pt modelId="{1F924F66-6E71-4118-AECF-726F946E5E79}" type="sibTrans" cxnId="{CDCC6E2F-D8F3-4401-B7FB-68AB8AF2056F}">
      <dgm:prSet/>
      <dgm:spPr/>
      <dgm:t>
        <a:bodyPr/>
        <a:lstStyle/>
        <a:p>
          <a:endParaRPr lang="fr-FR"/>
        </a:p>
      </dgm:t>
    </dgm:pt>
    <dgm:pt modelId="{5D7752C0-6019-46C2-A0CF-B55B357A754E}" type="pres">
      <dgm:prSet presAssocID="{AA6C77E4-901D-48AE-8BFB-F4298348AF1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A736849-E07C-4D77-8A76-025E0D9FCD96}" type="pres">
      <dgm:prSet presAssocID="{3E0BCF5C-AEFE-4206-805D-30932C3240E7}" presName="vertOne" presStyleCnt="0"/>
      <dgm:spPr/>
    </dgm:pt>
    <dgm:pt modelId="{3BFF9E05-0535-4032-AD69-5B7B5CDE54FC}" type="pres">
      <dgm:prSet presAssocID="{3E0BCF5C-AEFE-4206-805D-30932C3240E7}" presName="txOne" presStyleLbl="node0" presStyleIdx="0" presStyleCnt="3">
        <dgm:presLayoutVars>
          <dgm:chPref val="3"/>
        </dgm:presLayoutVars>
      </dgm:prSet>
      <dgm:spPr/>
    </dgm:pt>
    <dgm:pt modelId="{AB3A47E9-7391-42D7-ADEB-5D9ED3A806D8}" type="pres">
      <dgm:prSet presAssocID="{3E0BCF5C-AEFE-4206-805D-30932C3240E7}" presName="parTransOne" presStyleCnt="0"/>
      <dgm:spPr/>
    </dgm:pt>
    <dgm:pt modelId="{8EFF3848-E1F5-4D08-80F8-516E35EEEFB2}" type="pres">
      <dgm:prSet presAssocID="{3E0BCF5C-AEFE-4206-805D-30932C3240E7}" presName="horzOne" presStyleCnt="0"/>
      <dgm:spPr/>
    </dgm:pt>
    <dgm:pt modelId="{46A314F5-071D-4F39-93EE-D630DD6E3DA9}" type="pres">
      <dgm:prSet presAssocID="{7DDE2E00-CA9C-4B96-AA04-4EAEE3B8E3B6}" presName="vertTwo" presStyleCnt="0"/>
      <dgm:spPr/>
    </dgm:pt>
    <dgm:pt modelId="{C51B83DC-EF39-40B7-BFF1-F7970E5CFD32}" type="pres">
      <dgm:prSet presAssocID="{7DDE2E00-CA9C-4B96-AA04-4EAEE3B8E3B6}" presName="txTwo" presStyleLbl="node2" presStyleIdx="0" presStyleCnt="9">
        <dgm:presLayoutVars>
          <dgm:chPref val="3"/>
        </dgm:presLayoutVars>
      </dgm:prSet>
      <dgm:spPr/>
    </dgm:pt>
    <dgm:pt modelId="{E878EF16-6F30-4D8D-90A6-14120996B19D}" type="pres">
      <dgm:prSet presAssocID="{7DDE2E00-CA9C-4B96-AA04-4EAEE3B8E3B6}" presName="horzTwo" presStyleCnt="0"/>
      <dgm:spPr/>
    </dgm:pt>
    <dgm:pt modelId="{F1C0EE80-67AF-42D4-A17B-0EA4345B7E47}" type="pres">
      <dgm:prSet presAssocID="{2BF232B8-CBFC-4A3C-9662-80635BFACFF4}" presName="sibSpaceTwo" presStyleCnt="0"/>
      <dgm:spPr/>
    </dgm:pt>
    <dgm:pt modelId="{D657247B-DCCF-4516-B424-767A0078D886}" type="pres">
      <dgm:prSet presAssocID="{BFCCEC2D-6E4E-4698-B9FE-0A4E526BB0AC}" presName="vertTwo" presStyleCnt="0"/>
      <dgm:spPr/>
    </dgm:pt>
    <dgm:pt modelId="{CBD71598-27AA-4AD0-97FE-4F59DF319EE8}" type="pres">
      <dgm:prSet presAssocID="{BFCCEC2D-6E4E-4698-B9FE-0A4E526BB0AC}" presName="txTwo" presStyleLbl="node2" presStyleIdx="1" presStyleCnt="9">
        <dgm:presLayoutVars>
          <dgm:chPref val="3"/>
        </dgm:presLayoutVars>
      </dgm:prSet>
      <dgm:spPr/>
    </dgm:pt>
    <dgm:pt modelId="{65295CF1-3099-4201-B11A-DF7F83438044}" type="pres">
      <dgm:prSet presAssocID="{BFCCEC2D-6E4E-4698-B9FE-0A4E526BB0AC}" presName="horzTwo" presStyleCnt="0"/>
      <dgm:spPr/>
    </dgm:pt>
    <dgm:pt modelId="{A8F4ECA1-147B-40CE-BA7E-67D4782DF194}" type="pres">
      <dgm:prSet presAssocID="{0800968C-5AE2-4C3F-BE99-2FEBF64F9372}" presName="sibSpaceTwo" presStyleCnt="0"/>
      <dgm:spPr/>
    </dgm:pt>
    <dgm:pt modelId="{7B9501B6-5F58-4ECE-B0CF-2A96A6803C3E}" type="pres">
      <dgm:prSet presAssocID="{22636BD9-3E1A-46BA-961F-2B3332C9E278}" presName="vertTwo" presStyleCnt="0"/>
      <dgm:spPr/>
    </dgm:pt>
    <dgm:pt modelId="{78CC4CEC-BA7F-4746-AA03-810D4886EEB0}" type="pres">
      <dgm:prSet presAssocID="{22636BD9-3E1A-46BA-961F-2B3332C9E278}" presName="txTwo" presStyleLbl="node2" presStyleIdx="2" presStyleCnt="9">
        <dgm:presLayoutVars>
          <dgm:chPref val="3"/>
        </dgm:presLayoutVars>
      </dgm:prSet>
      <dgm:spPr/>
    </dgm:pt>
    <dgm:pt modelId="{F0C2ECA9-7122-42D8-A407-9D2D60A8F139}" type="pres">
      <dgm:prSet presAssocID="{22636BD9-3E1A-46BA-961F-2B3332C9E278}" presName="horzTwo" presStyleCnt="0"/>
      <dgm:spPr/>
    </dgm:pt>
    <dgm:pt modelId="{06DFDE52-9F87-463C-8142-11A0325BEACD}" type="pres">
      <dgm:prSet presAssocID="{BDB3CD15-B811-4493-9682-570AA75D946B}" presName="sibSpaceTwo" presStyleCnt="0"/>
      <dgm:spPr/>
    </dgm:pt>
    <dgm:pt modelId="{E6A59A16-A172-415F-85CF-120BF57CBA9A}" type="pres">
      <dgm:prSet presAssocID="{4CD2F4BA-31EA-484A-9BF1-EE70264C9CF5}" presName="vertTwo" presStyleCnt="0"/>
      <dgm:spPr/>
    </dgm:pt>
    <dgm:pt modelId="{50DDD8BB-8BA3-47A4-A878-05F8F0E2DC28}" type="pres">
      <dgm:prSet presAssocID="{4CD2F4BA-31EA-484A-9BF1-EE70264C9CF5}" presName="txTwo" presStyleLbl="node2" presStyleIdx="3" presStyleCnt="9">
        <dgm:presLayoutVars>
          <dgm:chPref val="3"/>
        </dgm:presLayoutVars>
      </dgm:prSet>
      <dgm:spPr/>
    </dgm:pt>
    <dgm:pt modelId="{718FB2F6-52C0-44F6-BF83-1CBEB1DE85D8}" type="pres">
      <dgm:prSet presAssocID="{4CD2F4BA-31EA-484A-9BF1-EE70264C9CF5}" presName="horzTwo" presStyleCnt="0"/>
      <dgm:spPr/>
    </dgm:pt>
    <dgm:pt modelId="{7764BC60-34C2-4BF3-9616-BA0ABD89B846}" type="pres">
      <dgm:prSet presAssocID="{DD60FF07-8AF2-40CF-B97A-015DB5F9DCC0}" presName="sibSpaceTwo" presStyleCnt="0"/>
      <dgm:spPr/>
    </dgm:pt>
    <dgm:pt modelId="{7ECA2A5D-B4CD-44BE-A17F-9378C8291F46}" type="pres">
      <dgm:prSet presAssocID="{C597E88A-8D16-4FC1-AFAF-1B11A7B15CBB}" presName="vertTwo" presStyleCnt="0"/>
      <dgm:spPr/>
    </dgm:pt>
    <dgm:pt modelId="{76A664A9-1ABC-4A01-AA06-6D8D6AF76236}" type="pres">
      <dgm:prSet presAssocID="{C597E88A-8D16-4FC1-AFAF-1B11A7B15CBB}" presName="txTwo" presStyleLbl="node2" presStyleIdx="4" presStyleCnt="9">
        <dgm:presLayoutVars>
          <dgm:chPref val="3"/>
        </dgm:presLayoutVars>
      </dgm:prSet>
      <dgm:spPr/>
    </dgm:pt>
    <dgm:pt modelId="{54B54E84-6615-463D-A79E-2700A9B6AFF1}" type="pres">
      <dgm:prSet presAssocID="{C597E88A-8D16-4FC1-AFAF-1B11A7B15CBB}" presName="horzTwo" presStyleCnt="0"/>
      <dgm:spPr/>
    </dgm:pt>
    <dgm:pt modelId="{C7FF73B4-18C7-4681-87DE-6A449E6D4FCD}" type="pres">
      <dgm:prSet presAssocID="{89D512C3-219D-4EB9-A1D4-B534635ABF25}" presName="sibSpaceTwo" presStyleCnt="0"/>
      <dgm:spPr/>
    </dgm:pt>
    <dgm:pt modelId="{605908D0-1FA0-4228-B295-1184D754EB54}" type="pres">
      <dgm:prSet presAssocID="{3BDA35CA-F06B-49CF-9FDD-4D99992A5B7D}" presName="vertTwo" presStyleCnt="0"/>
      <dgm:spPr/>
    </dgm:pt>
    <dgm:pt modelId="{7DDCD284-B84D-4CF3-8D92-0FEB843D8CA6}" type="pres">
      <dgm:prSet presAssocID="{3BDA35CA-F06B-49CF-9FDD-4D99992A5B7D}" presName="txTwo" presStyleLbl="node2" presStyleIdx="5" presStyleCnt="9">
        <dgm:presLayoutVars>
          <dgm:chPref val="3"/>
        </dgm:presLayoutVars>
      </dgm:prSet>
      <dgm:spPr/>
    </dgm:pt>
    <dgm:pt modelId="{86D9A647-0103-4F83-A066-9588CD8C83E5}" type="pres">
      <dgm:prSet presAssocID="{3BDA35CA-F06B-49CF-9FDD-4D99992A5B7D}" presName="horzTwo" presStyleCnt="0"/>
      <dgm:spPr/>
    </dgm:pt>
    <dgm:pt modelId="{1AA052E7-6A95-483F-8532-721969F609C1}" type="pres">
      <dgm:prSet presAssocID="{74C2F08D-7F3A-44C5-AE97-388CAFCB89B8}" presName="sibSpaceOne" presStyleCnt="0"/>
      <dgm:spPr/>
    </dgm:pt>
    <dgm:pt modelId="{8BADE9EA-6FF2-4110-A000-15D9BA990DD2}" type="pres">
      <dgm:prSet presAssocID="{359D9F5F-1173-40AB-8B8C-F7BAF909D26D}" presName="vertOne" presStyleCnt="0"/>
      <dgm:spPr/>
    </dgm:pt>
    <dgm:pt modelId="{D00B752D-FD2F-4B37-8B17-A1AF31CBF6C7}" type="pres">
      <dgm:prSet presAssocID="{359D9F5F-1173-40AB-8B8C-F7BAF909D26D}" presName="txOne" presStyleLbl="node0" presStyleIdx="1" presStyleCnt="3" custScaleY="99523" custLinFactNeighborX="-57" custLinFactNeighborY="-7411">
        <dgm:presLayoutVars>
          <dgm:chPref val="3"/>
        </dgm:presLayoutVars>
      </dgm:prSet>
      <dgm:spPr/>
    </dgm:pt>
    <dgm:pt modelId="{2BA471AF-CBE3-4686-88E5-0A2148F7BF99}" type="pres">
      <dgm:prSet presAssocID="{359D9F5F-1173-40AB-8B8C-F7BAF909D26D}" presName="parTransOne" presStyleCnt="0"/>
      <dgm:spPr/>
    </dgm:pt>
    <dgm:pt modelId="{755B8AC1-5BCA-44A4-9D06-8C06C0B99431}" type="pres">
      <dgm:prSet presAssocID="{359D9F5F-1173-40AB-8B8C-F7BAF909D26D}" presName="horzOne" presStyleCnt="0"/>
      <dgm:spPr/>
    </dgm:pt>
    <dgm:pt modelId="{CFB05382-5AD4-4E0D-9668-E81FBC0DBBEC}" type="pres">
      <dgm:prSet presAssocID="{D411849B-69A1-4753-9ADD-73CBFEF31596}" presName="vertTwo" presStyleCnt="0"/>
      <dgm:spPr/>
    </dgm:pt>
    <dgm:pt modelId="{CFCDDCA1-2F91-46DC-97E1-19C501359589}" type="pres">
      <dgm:prSet presAssocID="{D411849B-69A1-4753-9ADD-73CBFEF31596}" presName="txTwo" presStyleLbl="node2" presStyleIdx="6" presStyleCnt="9">
        <dgm:presLayoutVars>
          <dgm:chPref val="3"/>
        </dgm:presLayoutVars>
      </dgm:prSet>
      <dgm:spPr/>
    </dgm:pt>
    <dgm:pt modelId="{85D11164-720C-426B-8AEB-05BD085C53DD}" type="pres">
      <dgm:prSet presAssocID="{D411849B-69A1-4753-9ADD-73CBFEF31596}" presName="horzTwo" presStyleCnt="0"/>
      <dgm:spPr/>
    </dgm:pt>
    <dgm:pt modelId="{247BE721-9A34-45CD-9F2F-FB4905B6507F}" type="pres">
      <dgm:prSet presAssocID="{1995A617-0A97-406C-982D-E8BD67B345AD}" presName="sibSpaceTwo" presStyleCnt="0"/>
      <dgm:spPr/>
    </dgm:pt>
    <dgm:pt modelId="{8DC9D599-7354-418B-93E5-6EC29559A824}" type="pres">
      <dgm:prSet presAssocID="{0D482A9F-E7AF-4737-A31B-AD3192359B9B}" presName="vertTwo" presStyleCnt="0"/>
      <dgm:spPr/>
    </dgm:pt>
    <dgm:pt modelId="{AC5B7163-2BCF-40F4-9EE7-5461151314FA}" type="pres">
      <dgm:prSet presAssocID="{0D482A9F-E7AF-4737-A31B-AD3192359B9B}" presName="txTwo" presStyleLbl="node2" presStyleIdx="7" presStyleCnt="9" custScaleY="66689" custLinFactNeighborX="-188" custLinFactNeighborY="16421">
        <dgm:presLayoutVars>
          <dgm:chPref val="3"/>
        </dgm:presLayoutVars>
      </dgm:prSet>
      <dgm:spPr/>
    </dgm:pt>
    <dgm:pt modelId="{DE1DB6DE-39D9-4B1E-A569-BC09AFE1534E}" type="pres">
      <dgm:prSet presAssocID="{0D482A9F-E7AF-4737-A31B-AD3192359B9B}" presName="horzTwo" presStyleCnt="0"/>
      <dgm:spPr/>
    </dgm:pt>
    <dgm:pt modelId="{5A935911-1728-47D3-AB2B-8F08D80DFF1C}" type="pres">
      <dgm:prSet presAssocID="{97D12004-3F77-478A-9D32-9C2326B1752F}" presName="sibSpaceOne" presStyleCnt="0"/>
      <dgm:spPr/>
    </dgm:pt>
    <dgm:pt modelId="{706BB758-1D72-4C69-A894-A791A9D49828}" type="pres">
      <dgm:prSet presAssocID="{8EE10697-ED07-475D-8A94-800CADE91759}" presName="vertOne" presStyleCnt="0"/>
      <dgm:spPr/>
    </dgm:pt>
    <dgm:pt modelId="{7131B5AE-A8C9-46AD-A8B1-16D604E36BCA}" type="pres">
      <dgm:prSet presAssocID="{8EE10697-ED07-475D-8A94-800CADE91759}" presName="txOne" presStyleLbl="node0" presStyleIdx="2" presStyleCnt="3">
        <dgm:presLayoutVars>
          <dgm:chPref val="3"/>
        </dgm:presLayoutVars>
      </dgm:prSet>
      <dgm:spPr/>
    </dgm:pt>
    <dgm:pt modelId="{8F1339B8-E219-4ACD-AB32-1DE669FAF896}" type="pres">
      <dgm:prSet presAssocID="{8EE10697-ED07-475D-8A94-800CADE91759}" presName="parTransOne" presStyleCnt="0"/>
      <dgm:spPr/>
    </dgm:pt>
    <dgm:pt modelId="{7568A11A-9A24-49A4-B34E-699C2138D2B9}" type="pres">
      <dgm:prSet presAssocID="{8EE10697-ED07-475D-8A94-800CADE91759}" presName="horzOne" presStyleCnt="0"/>
      <dgm:spPr/>
    </dgm:pt>
    <dgm:pt modelId="{9F2F1434-B60A-432C-B57C-879AE7FB97F3}" type="pres">
      <dgm:prSet presAssocID="{E9B36058-C665-4E6E-8D88-E68E692E02FF}" presName="vertTwo" presStyleCnt="0"/>
      <dgm:spPr/>
    </dgm:pt>
    <dgm:pt modelId="{32F69D1B-9BA9-4D6D-8EC3-BF08F817E3EE}" type="pres">
      <dgm:prSet presAssocID="{E9B36058-C665-4E6E-8D88-E68E692E02FF}" presName="txTwo" presStyleLbl="node2" presStyleIdx="8" presStyleCnt="9">
        <dgm:presLayoutVars>
          <dgm:chPref val="3"/>
        </dgm:presLayoutVars>
      </dgm:prSet>
      <dgm:spPr/>
    </dgm:pt>
    <dgm:pt modelId="{660D4310-FC48-4684-8061-E43493366BB8}" type="pres">
      <dgm:prSet presAssocID="{E9B36058-C665-4E6E-8D88-E68E692E02FF}" presName="horzTwo" presStyleCnt="0"/>
      <dgm:spPr/>
    </dgm:pt>
  </dgm:ptLst>
  <dgm:cxnLst>
    <dgm:cxn modelId="{47E55309-B0C9-47CC-866E-78E86120426D}" type="presOf" srcId="{BFCCEC2D-6E4E-4698-B9FE-0A4E526BB0AC}" destId="{CBD71598-27AA-4AD0-97FE-4F59DF319EE8}" srcOrd="0" destOrd="0" presId="urn:microsoft.com/office/officeart/2005/8/layout/hierarchy4"/>
    <dgm:cxn modelId="{BA63210A-5C1B-4D91-89F6-8F194A906938}" type="presOf" srcId="{D411849B-69A1-4753-9ADD-73CBFEF31596}" destId="{CFCDDCA1-2F91-46DC-97E1-19C501359589}" srcOrd="0" destOrd="0" presId="urn:microsoft.com/office/officeart/2005/8/layout/hierarchy4"/>
    <dgm:cxn modelId="{9CE3E41B-D5CF-46D7-8B74-5FC0CE34AAED}" type="presOf" srcId="{3E0BCF5C-AEFE-4206-805D-30932C3240E7}" destId="{3BFF9E05-0535-4032-AD69-5B7B5CDE54FC}" srcOrd="0" destOrd="0" presId="urn:microsoft.com/office/officeart/2005/8/layout/hierarchy4"/>
    <dgm:cxn modelId="{38B1DC1E-290D-44AA-97F7-757EDC9C6332}" type="presOf" srcId="{AA6C77E4-901D-48AE-8BFB-F4298348AF1A}" destId="{5D7752C0-6019-46C2-A0CF-B55B357A754E}" srcOrd="0" destOrd="0" presId="urn:microsoft.com/office/officeart/2005/8/layout/hierarchy4"/>
    <dgm:cxn modelId="{5EEAAE2A-0AA9-4F5B-928B-041DB33D3D54}" srcId="{3E0BCF5C-AEFE-4206-805D-30932C3240E7}" destId="{3BDA35CA-F06B-49CF-9FDD-4D99992A5B7D}" srcOrd="5" destOrd="0" parTransId="{93E0D0B4-2F5E-4D7D-AE9D-989F2A6281CB}" sibTransId="{070555D2-ACB0-4F97-A415-10D477398C0A}"/>
    <dgm:cxn modelId="{4409C42E-1458-445C-89A1-78EEEF3A1CAA}" srcId="{AA6C77E4-901D-48AE-8BFB-F4298348AF1A}" destId="{359D9F5F-1173-40AB-8B8C-F7BAF909D26D}" srcOrd="1" destOrd="0" parTransId="{CAFF0C90-9F44-4980-B7A8-4F0C1C7933B3}" sibTransId="{97D12004-3F77-478A-9D32-9C2326B1752F}"/>
    <dgm:cxn modelId="{CDCC6E2F-D8F3-4401-B7FB-68AB8AF2056F}" srcId="{8EE10697-ED07-475D-8A94-800CADE91759}" destId="{E9B36058-C665-4E6E-8D88-E68E692E02FF}" srcOrd="0" destOrd="0" parTransId="{987BA90C-C676-4B99-94A0-3E46367FE129}" sibTransId="{1F924F66-6E71-4118-AECF-726F946E5E79}"/>
    <dgm:cxn modelId="{E8CAD333-70EA-4FDD-988C-0C773AFC5409}" srcId="{AA6C77E4-901D-48AE-8BFB-F4298348AF1A}" destId="{8EE10697-ED07-475D-8A94-800CADE91759}" srcOrd="2" destOrd="0" parTransId="{72F480EE-B0FE-49F5-8066-445836028EA5}" sibTransId="{5A0F4312-77DA-43A7-922F-E0D86A2C75CE}"/>
    <dgm:cxn modelId="{B9B5423C-FECC-4343-A3A9-54436577275C}" type="presOf" srcId="{22636BD9-3E1A-46BA-961F-2B3332C9E278}" destId="{78CC4CEC-BA7F-4746-AA03-810D4886EEB0}" srcOrd="0" destOrd="0" presId="urn:microsoft.com/office/officeart/2005/8/layout/hierarchy4"/>
    <dgm:cxn modelId="{7454F23F-BC47-4529-899D-E110975B1B94}" type="presOf" srcId="{0D482A9F-E7AF-4737-A31B-AD3192359B9B}" destId="{AC5B7163-2BCF-40F4-9EE7-5461151314FA}" srcOrd="0" destOrd="0" presId="urn:microsoft.com/office/officeart/2005/8/layout/hierarchy4"/>
    <dgm:cxn modelId="{962F4E47-2E65-486C-BAAC-30C11AE72BF8}" type="presOf" srcId="{E9B36058-C665-4E6E-8D88-E68E692E02FF}" destId="{32F69D1B-9BA9-4D6D-8EC3-BF08F817E3EE}" srcOrd="0" destOrd="0" presId="urn:microsoft.com/office/officeart/2005/8/layout/hierarchy4"/>
    <dgm:cxn modelId="{79B5EE4E-3A93-406C-A9A1-914A06F806B7}" srcId="{359D9F5F-1173-40AB-8B8C-F7BAF909D26D}" destId="{D411849B-69A1-4753-9ADD-73CBFEF31596}" srcOrd="0" destOrd="0" parTransId="{EEAA63B7-8143-40B6-800B-BE38CDEC37A0}" sibTransId="{1995A617-0A97-406C-982D-E8BD67B345AD}"/>
    <dgm:cxn modelId="{3645CF85-701F-4A06-9E2A-FD1406F3D9F6}" srcId="{3E0BCF5C-AEFE-4206-805D-30932C3240E7}" destId="{4CD2F4BA-31EA-484A-9BF1-EE70264C9CF5}" srcOrd="3" destOrd="0" parTransId="{16749AC6-E95F-4774-B234-B440EEC8478B}" sibTransId="{DD60FF07-8AF2-40CF-B97A-015DB5F9DCC0}"/>
    <dgm:cxn modelId="{0A04268A-1A18-49ED-9C1D-068A70BED268}" type="presOf" srcId="{C597E88A-8D16-4FC1-AFAF-1B11A7B15CBB}" destId="{76A664A9-1ABC-4A01-AA06-6D8D6AF76236}" srcOrd="0" destOrd="0" presId="urn:microsoft.com/office/officeart/2005/8/layout/hierarchy4"/>
    <dgm:cxn modelId="{B2556D9E-F164-4665-AB6C-8B7AF608F1B4}" srcId="{AA6C77E4-901D-48AE-8BFB-F4298348AF1A}" destId="{3E0BCF5C-AEFE-4206-805D-30932C3240E7}" srcOrd="0" destOrd="0" parTransId="{08E4C5A5-54AC-446E-967E-32656168C3D6}" sibTransId="{74C2F08D-7F3A-44C5-AE97-388CAFCB89B8}"/>
    <dgm:cxn modelId="{161931A3-22AF-49E1-869D-5EBA1AE6A6E9}" type="presOf" srcId="{4CD2F4BA-31EA-484A-9BF1-EE70264C9CF5}" destId="{50DDD8BB-8BA3-47A4-A878-05F8F0E2DC28}" srcOrd="0" destOrd="0" presId="urn:microsoft.com/office/officeart/2005/8/layout/hierarchy4"/>
    <dgm:cxn modelId="{91A625BA-051A-477A-B2D3-C1243D912827}" srcId="{3E0BCF5C-AEFE-4206-805D-30932C3240E7}" destId="{BFCCEC2D-6E4E-4698-B9FE-0A4E526BB0AC}" srcOrd="1" destOrd="0" parTransId="{9B25216E-7DE9-435B-AFC9-852A2D29C005}" sibTransId="{0800968C-5AE2-4C3F-BE99-2FEBF64F9372}"/>
    <dgm:cxn modelId="{194A51C2-C4FA-40B2-AAEC-242C5E2E2CC8}" srcId="{3E0BCF5C-AEFE-4206-805D-30932C3240E7}" destId="{22636BD9-3E1A-46BA-961F-2B3332C9E278}" srcOrd="2" destOrd="0" parTransId="{FC42EAC9-9B0E-4E54-9997-1BBEE88F1205}" sibTransId="{BDB3CD15-B811-4493-9682-570AA75D946B}"/>
    <dgm:cxn modelId="{8F7AE8CF-A9BE-4962-B82C-4F66AB93C01A}" type="presOf" srcId="{8EE10697-ED07-475D-8A94-800CADE91759}" destId="{7131B5AE-A8C9-46AD-A8B1-16D604E36BCA}" srcOrd="0" destOrd="0" presId="urn:microsoft.com/office/officeart/2005/8/layout/hierarchy4"/>
    <dgm:cxn modelId="{DB924BD1-3C5E-49C9-93AC-7671680C4A36}" type="presOf" srcId="{3BDA35CA-F06B-49CF-9FDD-4D99992A5B7D}" destId="{7DDCD284-B84D-4CF3-8D92-0FEB843D8CA6}" srcOrd="0" destOrd="0" presId="urn:microsoft.com/office/officeart/2005/8/layout/hierarchy4"/>
    <dgm:cxn modelId="{D75246D2-1DA3-4BE4-810C-CF0D1A227E16}" type="presOf" srcId="{359D9F5F-1173-40AB-8B8C-F7BAF909D26D}" destId="{D00B752D-FD2F-4B37-8B17-A1AF31CBF6C7}" srcOrd="0" destOrd="0" presId="urn:microsoft.com/office/officeart/2005/8/layout/hierarchy4"/>
    <dgm:cxn modelId="{CD7D51D9-DC4C-4EF1-812C-763150AE60A7}" srcId="{359D9F5F-1173-40AB-8B8C-F7BAF909D26D}" destId="{0D482A9F-E7AF-4737-A31B-AD3192359B9B}" srcOrd="1" destOrd="0" parTransId="{8C4C66F0-5CC3-464D-9542-84C9A221E1B7}" sibTransId="{3A4D349E-8AB2-4A30-BB9C-82060FA90DC7}"/>
    <dgm:cxn modelId="{E22C62D9-1F8C-48DB-945F-BA6F01F4798E}" type="presOf" srcId="{7DDE2E00-CA9C-4B96-AA04-4EAEE3B8E3B6}" destId="{C51B83DC-EF39-40B7-BFF1-F7970E5CFD32}" srcOrd="0" destOrd="0" presId="urn:microsoft.com/office/officeart/2005/8/layout/hierarchy4"/>
    <dgm:cxn modelId="{5F1CE0F5-F8B8-49B9-A8AB-EF585B562BB0}" srcId="{3E0BCF5C-AEFE-4206-805D-30932C3240E7}" destId="{C597E88A-8D16-4FC1-AFAF-1B11A7B15CBB}" srcOrd="4" destOrd="0" parTransId="{FF817BB1-96AC-42F0-A7A8-2CB2447BBE94}" sibTransId="{89D512C3-219D-4EB9-A1D4-B534635ABF25}"/>
    <dgm:cxn modelId="{248971FB-4DD3-4D18-ADB5-CBDB50F5A9F6}" srcId="{3E0BCF5C-AEFE-4206-805D-30932C3240E7}" destId="{7DDE2E00-CA9C-4B96-AA04-4EAEE3B8E3B6}" srcOrd="0" destOrd="0" parTransId="{764E669D-566F-43D5-8AF8-F1A9426E2C9E}" sibTransId="{2BF232B8-CBFC-4A3C-9662-80635BFACFF4}"/>
    <dgm:cxn modelId="{855CB0CB-7DF8-4259-9401-BD314C3BB659}" type="presParOf" srcId="{5D7752C0-6019-46C2-A0CF-B55B357A754E}" destId="{CA736849-E07C-4D77-8A76-025E0D9FCD96}" srcOrd="0" destOrd="0" presId="urn:microsoft.com/office/officeart/2005/8/layout/hierarchy4"/>
    <dgm:cxn modelId="{A152AAB1-9FEB-4715-8938-C50E4BDF5E82}" type="presParOf" srcId="{CA736849-E07C-4D77-8A76-025E0D9FCD96}" destId="{3BFF9E05-0535-4032-AD69-5B7B5CDE54FC}" srcOrd="0" destOrd="0" presId="urn:microsoft.com/office/officeart/2005/8/layout/hierarchy4"/>
    <dgm:cxn modelId="{CE119C03-B765-4D2F-BBC3-0015AC8C60BC}" type="presParOf" srcId="{CA736849-E07C-4D77-8A76-025E0D9FCD96}" destId="{AB3A47E9-7391-42D7-ADEB-5D9ED3A806D8}" srcOrd="1" destOrd="0" presId="urn:microsoft.com/office/officeart/2005/8/layout/hierarchy4"/>
    <dgm:cxn modelId="{159042A9-C07F-4F5B-869B-4CE6AC3B1FAC}" type="presParOf" srcId="{CA736849-E07C-4D77-8A76-025E0D9FCD96}" destId="{8EFF3848-E1F5-4D08-80F8-516E35EEEFB2}" srcOrd="2" destOrd="0" presId="urn:microsoft.com/office/officeart/2005/8/layout/hierarchy4"/>
    <dgm:cxn modelId="{8068E7EF-962C-419D-9136-977E59D93C9A}" type="presParOf" srcId="{8EFF3848-E1F5-4D08-80F8-516E35EEEFB2}" destId="{46A314F5-071D-4F39-93EE-D630DD6E3DA9}" srcOrd="0" destOrd="0" presId="urn:microsoft.com/office/officeart/2005/8/layout/hierarchy4"/>
    <dgm:cxn modelId="{E48C20F7-1A45-4792-AD87-B4BFBC3AFD64}" type="presParOf" srcId="{46A314F5-071D-4F39-93EE-D630DD6E3DA9}" destId="{C51B83DC-EF39-40B7-BFF1-F7970E5CFD32}" srcOrd="0" destOrd="0" presId="urn:microsoft.com/office/officeart/2005/8/layout/hierarchy4"/>
    <dgm:cxn modelId="{D3EC375A-67DA-48CD-9D08-D6D9193C9168}" type="presParOf" srcId="{46A314F5-071D-4F39-93EE-D630DD6E3DA9}" destId="{E878EF16-6F30-4D8D-90A6-14120996B19D}" srcOrd="1" destOrd="0" presId="urn:microsoft.com/office/officeart/2005/8/layout/hierarchy4"/>
    <dgm:cxn modelId="{FDC44111-FD67-4BBA-83B5-B66411C44CEC}" type="presParOf" srcId="{8EFF3848-E1F5-4D08-80F8-516E35EEEFB2}" destId="{F1C0EE80-67AF-42D4-A17B-0EA4345B7E47}" srcOrd="1" destOrd="0" presId="urn:microsoft.com/office/officeart/2005/8/layout/hierarchy4"/>
    <dgm:cxn modelId="{012BDA53-079B-431E-A144-D670FC998A9B}" type="presParOf" srcId="{8EFF3848-E1F5-4D08-80F8-516E35EEEFB2}" destId="{D657247B-DCCF-4516-B424-767A0078D886}" srcOrd="2" destOrd="0" presId="urn:microsoft.com/office/officeart/2005/8/layout/hierarchy4"/>
    <dgm:cxn modelId="{81411055-E02F-46E4-BB54-E20EF10AFC95}" type="presParOf" srcId="{D657247B-DCCF-4516-B424-767A0078D886}" destId="{CBD71598-27AA-4AD0-97FE-4F59DF319EE8}" srcOrd="0" destOrd="0" presId="urn:microsoft.com/office/officeart/2005/8/layout/hierarchy4"/>
    <dgm:cxn modelId="{1C47CAD7-B38B-422C-9B0E-A95958FDD0F5}" type="presParOf" srcId="{D657247B-DCCF-4516-B424-767A0078D886}" destId="{65295CF1-3099-4201-B11A-DF7F83438044}" srcOrd="1" destOrd="0" presId="urn:microsoft.com/office/officeart/2005/8/layout/hierarchy4"/>
    <dgm:cxn modelId="{59896BA1-0840-4EDC-A888-10061766A813}" type="presParOf" srcId="{8EFF3848-E1F5-4D08-80F8-516E35EEEFB2}" destId="{A8F4ECA1-147B-40CE-BA7E-67D4782DF194}" srcOrd="3" destOrd="0" presId="urn:microsoft.com/office/officeart/2005/8/layout/hierarchy4"/>
    <dgm:cxn modelId="{CB2F9D11-423D-4D72-B2EE-00C2AF643F76}" type="presParOf" srcId="{8EFF3848-E1F5-4D08-80F8-516E35EEEFB2}" destId="{7B9501B6-5F58-4ECE-B0CF-2A96A6803C3E}" srcOrd="4" destOrd="0" presId="urn:microsoft.com/office/officeart/2005/8/layout/hierarchy4"/>
    <dgm:cxn modelId="{057E891E-46CC-448E-9930-FA5364C2EB2A}" type="presParOf" srcId="{7B9501B6-5F58-4ECE-B0CF-2A96A6803C3E}" destId="{78CC4CEC-BA7F-4746-AA03-810D4886EEB0}" srcOrd="0" destOrd="0" presId="urn:microsoft.com/office/officeart/2005/8/layout/hierarchy4"/>
    <dgm:cxn modelId="{2CE7D61F-31BB-4C10-8D46-B2116568D95E}" type="presParOf" srcId="{7B9501B6-5F58-4ECE-B0CF-2A96A6803C3E}" destId="{F0C2ECA9-7122-42D8-A407-9D2D60A8F139}" srcOrd="1" destOrd="0" presId="urn:microsoft.com/office/officeart/2005/8/layout/hierarchy4"/>
    <dgm:cxn modelId="{1C512A32-5C8A-410C-B0F9-1D110B2BE293}" type="presParOf" srcId="{8EFF3848-E1F5-4D08-80F8-516E35EEEFB2}" destId="{06DFDE52-9F87-463C-8142-11A0325BEACD}" srcOrd="5" destOrd="0" presId="urn:microsoft.com/office/officeart/2005/8/layout/hierarchy4"/>
    <dgm:cxn modelId="{F0B9AEBF-E4A2-44AC-8624-017E00BCB467}" type="presParOf" srcId="{8EFF3848-E1F5-4D08-80F8-516E35EEEFB2}" destId="{E6A59A16-A172-415F-85CF-120BF57CBA9A}" srcOrd="6" destOrd="0" presId="urn:microsoft.com/office/officeart/2005/8/layout/hierarchy4"/>
    <dgm:cxn modelId="{D267DBF4-381F-4F82-ADE4-169A03B6D3AE}" type="presParOf" srcId="{E6A59A16-A172-415F-85CF-120BF57CBA9A}" destId="{50DDD8BB-8BA3-47A4-A878-05F8F0E2DC28}" srcOrd="0" destOrd="0" presId="urn:microsoft.com/office/officeart/2005/8/layout/hierarchy4"/>
    <dgm:cxn modelId="{187B0AC5-467B-4058-813C-1A5615BCE079}" type="presParOf" srcId="{E6A59A16-A172-415F-85CF-120BF57CBA9A}" destId="{718FB2F6-52C0-44F6-BF83-1CBEB1DE85D8}" srcOrd="1" destOrd="0" presId="urn:microsoft.com/office/officeart/2005/8/layout/hierarchy4"/>
    <dgm:cxn modelId="{82904717-8D28-4DAE-86BE-77EFC20568BE}" type="presParOf" srcId="{8EFF3848-E1F5-4D08-80F8-516E35EEEFB2}" destId="{7764BC60-34C2-4BF3-9616-BA0ABD89B846}" srcOrd="7" destOrd="0" presId="urn:microsoft.com/office/officeart/2005/8/layout/hierarchy4"/>
    <dgm:cxn modelId="{047D06EA-FBBB-49D7-8097-F7EAB43400AE}" type="presParOf" srcId="{8EFF3848-E1F5-4D08-80F8-516E35EEEFB2}" destId="{7ECA2A5D-B4CD-44BE-A17F-9378C8291F46}" srcOrd="8" destOrd="0" presId="urn:microsoft.com/office/officeart/2005/8/layout/hierarchy4"/>
    <dgm:cxn modelId="{329525F1-2B2B-4ED7-948B-636E994127C6}" type="presParOf" srcId="{7ECA2A5D-B4CD-44BE-A17F-9378C8291F46}" destId="{76A664A9-1ABC-4A01-AA06-6D8D6AF76236}" srcOrd="0" destOrd="0" presId="urn:microsoft.com/office/officeart/2005/8/layout/hierarchy4"/>
    <dgm:cxn modelId="{2C9E8B80-F703-4968-A7F6-FAC19C3EA27D}" type="presParOf" srcId="{7ECA2A5D-B4CD-44BE-A17F-9378C8291F46}" destId="{54B54E84-6615-463D-A79E-2700A9B6AFF1}" srcOrd="1" destOrd="0" presId="urn:microsoft.com/office/officeart/2005/8/layout/hierarchy4"/>
    <dgm:cxn modelId="{B5DBFC02-25DA-4847-A846-77D75A389C4A}" type="presParOf" srcId="{8EFF3848-E1F5-4D08-80F8-516E35EEEFB2}" destId="{C7FF73B4-18C7-4681-87DE-6A449E6D4FCD}" srcOrd="9" destOrd="0" presId="urn:microsoft.com/office/officeart/2005/8/layout/hierarchy4"/>
    <dgm:cxn modelId="{C2B2B2BF-A652-47F4-B24B-27D963F21E1F}" type="presParOf" srcId="{8EFF3848-E1F5-4D08-80F8-516E35EEEFB2}" destId="{605908D0-1FA0-4228-B295-1184D754EB54}" srcOrd="10" destOrd="0" presId="urn:microsoft.com/office/officeart/2005/8/layout/hierarchy4"/>
    <dgm:cxn modelId="{AF270D99-FA6C-4451-8246-A587B1EE5DCB}" type="presParOf" srcId="{605908D0-1FA0-4228-B295-1184D754EB54}" destId="{7DDCD284-B84D-4CF3-8D92-0FEB843D8CA6}" srcOrd="0" destOrd="0" presId="urn:microsoft.com/office/officeart/2005/8/layout/hierarchy4"/>
    <dgm:cxn modelId="{062C0A02-669C-4539-B31E-D251899F07D5}" type="presParOf" srcId="{605908D0-1FA0-4228-B295-1184D754EB54}" destId="{86D9A647-0103-4F83-A066-9588CD8C83E5}" srcOrd="1" destOrd="0" presId="urn:microsoft.com/office/officeart/2005/8/layout/hierarchy4"/>
    <dgm:cxn modelId="{6989A87C-DB8B-444B-BF4A-8D427ADBCB84}" type="presParOf" srcId="{5D7752C0-6019-46C2-A0CF-B55B357A754E}" destId="{1AA052E7-6A95-483F-8532-721969F609C1}" srcOrd="1" destOrd="0" presId="urn:microsoft.com/office/officeart/2005/8/layout/hierarchy4"/>
    <dgm:cxn modelId="{93DD7F75-B27D-4D9B-B18C-66533D8EC0F9}" type="presParOf" srcId="{5D7752C0-6019-46C2-A0CF-B55B357A754E}" destId="{8BADE9EA-6FF2-4110-A000-15D9BA990DD2}" srcOrd="2" destOrd="0" presId="urn:microsoft.com/office/officeart/2005/8/layout/hierarchy4"/>
    <dgm:cxn modelId="{CBFC80B7-2967-4947-B641-C06BC4CEBCE0}" type="presParOf" srcId="{8BADE9EA-6FF2-4110-A000-15D9BA990DD2}" destId="{D00B752D-FD2F-4B37-8B17-A1AF31CBF6C7}" srcOrd="0" destOrd="0" presId="urn:microsoft.com/office/officeart/2005/8/layout/hierarchy4"/>
    <dgm:cxn modelId="{A44F6490-BCD8-4DDD-BCF1-24E1A50D8F0C}" type="presParOf" srcId="{8BADE9EA-6FF2-4110-A000-15D9BA990DD2}" destId="{2BA471AF-CBE3-4686-88E5-0A2148F7BF99}" srcOrd="1" destOrd="0" presId="urn:microsoft.com/office/officeart/2005/8/layout/hierarchy4"/>
    <dgm:cxn modelId="{6C70B443-8370-4117-A00A-1E84AFD95DF6}" type="presParOf" srcId="{8BADE9EA-6FF2-4110-A000-15D9BA990DD2}" destId="{755B8AC1-5BCA-44A4-9D06-8C06C0B99431}" srcOrd="2" destOrd="0" presId="urn:microsoft.com/office/officeart/2005/8/layout/hierarchy4"/>
    <dgm:cxn modelId="{3FB75218-07D6-4B30-82A3-001B60DB2411}" type="presParOf" srcId="{755B8AC1-5BCA-44A4-9D06-8C06C0B99431}" destId="{CFB05382-5AD4-4E0D-9668-E81FBC0DBBEC}" srcOrd="0" destOrd="0" presId="urn:microsoft.com/office/officeart/2005/8/layout/hierarchy4"/>
    <dgm:cxn modelId="{3BB5609A-54DE-49C9-9A38-CB05C6829C7F}" type="presParOf" srcId="{CFB05382-5AD4-4E0D-9668-E81FBC0DBBEC}" destId="{CFCDDCA1-2F91-46DC-97E1-19C501359589}" srcOrd="0" destOrd="0" presId="urn:microsoft.com/office/officeart/2005/8/layout/hierarchy4"/>
    <dgm:cxn modelId="{12C00EDD-F0D9-4D2D-851C-F38B2672C529}" type="presParOf" srcId="{CFB05382-5AD4-4E0D-9668-E81FBC0DBBEC}" destId="{85D11164-720C-426B-8AEB-05BD085C53DD}" srcOrd="1" destOrd="0" presId="urn:microsoft.com/office/officeart/2005/8/layout/hierarchy4"/>
    <dgm:cxn modelId="{90F6652E-4FC9-4E91-8441-1E4A4D7F51CC}" type="presParOf" srcId="{755B8AC1-5BCA-44A4-9D06-8C06C0B99431}" destId="{247BE721-9A34-45CD-9F2F-FB4905B6507F}" srcOrd="1" destOrd="0" presId="urn:microsoft.com/office/officeart/2005/8/layout/hierarchy4"/>
    <dgm:cxn modelId="{2716961C-824A-4CF3-85D9-94872ECB88E2}" type="presParOf" srcId="{755B8AC1-5BCA-44A4-9D06-8C06C0B99431}" destId="{8DC9D599-7354-418B-93E5-6EC29559A824}" srcOrd="2" destOrd="0" presId="urn:microsoft.com/office/officeart/2005/8/layout/hierarchy4"/>
    <dgm:cxn modelId="{24701C9D-F1F0-4D7A-82AD-1B4DEC084179}" type="presParOf" srcId="{8DC9D599-7354-418B-93E5-6EC29559A824}" destId="{AC5B7163-2BCF-40F4-9EE7-5461151314FA}" srcOrd="0" destOrd="0" presId="urn:microsoft.com/office/officeart/2005/8/layout/hierarchy4"/>
    <dgm:cxn modelId="{0D1D369D-EFCC-4B7A-A649-190149A3F30C}" type="presParOf" srcId="{8DC9D599-7354-418B-93E5-6EC29559A824}" destId="{DE1DB6DE-39D9-4B1E-A569-BC09AFE1534E}" srcOrd="1" destOrd="0" presId="urn:microsoft.com/office/officeart/2005/8/layout/hierarchy4"/>
    <dgm:cxn modelId="{23B0E2B0-3A88-4084-932A-1094FE6E137D}" type="presParOf" srcId="{5D7752C0-6019-46C2-A0CF-B55B357A754E}" destId="{5A935911-1728-47D3-AB2B-8F08D80DFF1C}" srcOrd="3" destOrd="0" presId="urn:microsoft.com/office/officeart/2005/8/layout/hierarchy4"/>
    <dgm:cxn modelId="{E72D6D3C-3C03-42C7-8360-98383FBBB879}" type="presParOf" srcId="{5D7752C0-6019-46C2-A0CF-B55B357A754E}" destId="{706BB758-1D72-4C69-A894-A791A9D49828}" srcOrd="4" destOrd="0" presId="urn:microsoft.com/office/officeart/2005/8/layout/hierarchy4"/>
    <dgm:cxn modelId="{315DECA1-1054-4A2A-A8D1-EEF1E14D2DD7}" type="presParOf" srcId="{706BB758-1D72-4C69-A894-A791A9D49828}" destId="{7131B5AE-A8C9-46AD-A8B1-16D604E36BCA}" srcOrd="0" destOrd="0" presId="urn:microsoft.com/office/officeart/2005/8/layout/hierarchy4"/>
    <dgm:cxn modelId="{7447684E-3316-4A6C-B5EE-4924CFD0B53A}" type="presParOf" srcId="{706BB758-1D72-4C69-A894-A791A9D49828}" destId="{8F1339B8-E219-4ACD-AB32-1DE669FAF896}" srcOrd="1" destOrd="0" presId="urn:microsoft.com/office/officeart/2005/8/layout/hierarchy4"/>
    <dgm:cxn modelId="{73E8ECD6-3A28-4C68-BC0F-DEB0B236E53C}" type="presParOf" srcId="{706BB758-1D72-4C69-A894-A791A9D49828}" destId="{7568A11A-9A24-49A4-B34E-699C2138D2B9}" srcOrd="2" destOrd="0" presId="urn:microsoft.com/office/officeart/2005/8/layout/hierarchy4"/>
    <dgm:cxn modelId="{A056748B-C4E7-43F3-9FEC-B49C02798801}" type="presParOf" srcId="{7568A11A-9A24-49A4-B34E-699C2138D2B9}" destId="{9F2F1434-B60A-432C-B57C-879AE7FB97F3}" srcOrd="0" destOrd="0" presId="urn:microsoft.com/office/officeart/2005/8/layout/hierarchy4"/>
    <dgm:cxn modelId="{4F467627-4926-4C45-A67A-6F6C3FFD54D6}" type="presParOf" srcId="{9F2F1434-B60A-432C-B57C-879AE7FB97F3}" destId="{32F69D1B-9BA9-4D6D-8EC3-BF08F817E3EE}" srcOrd="0" destOrd="0" presId="urn:microsoft.com/office/officeart/2005/8/layout/hierarchy4"/>
    <dgm:cxn modelId="{8E197801-BFCC-41D7-9E80-9F8CE550FF79}" type="presParOf" srcId="{9F2F1434-B60A-432C-B57C-879AE7FB97F3}" destId="{660D4310-FC48-4684-8061-E43493366BB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B454E8-9E93-48A2-9001-D057CCC541CD}" type="doc">
      <dgm:prSet loTypeId="urn:microsoft.com/office/officeart/2005/8/layout/hierarchy4" loCatId="hierarchy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fr-FR"/>
        </a:p>
      </dgm:t>
    </dgm:pt>
    <dgm:pt modelId="{BCDDAC57-F68F-4219-A6C2-402D34FADEC4}">
      <dgm:prSet phldrT="[Texte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b="1" dirty="0"/>
            <a:t>1 option </a:t>
          </a:r>
          <a:r>
            <a:rPr lang="fr-FR" dirty="0"/>
            <a:t>et une seconde en terminale</a:t>
          </a:r>
        </a:p>
        <a:p>
          <a:endParaRPr lang="fr-FR" dirty="0"/>
        </a:p>
      </dgm:t>
    </dgm:pt>
    <dgm:pt modelId="{24AE9410-99BB-440C-831A-A340B47126D9}" type="parTrans" cxnId="{AD8BB67C-832E-4F45-BC87-C29822BE481C}">
      <dgm:prSet/>
      <dgm:spPr/>
      <dgm:t>
        <a:bodyPr/>
        <a:lstStyle/>
        <a:p>
          <a:endParaRPr lang="fr-FR"/>
        </a:p>
      </dgm:t>
    </dgm:pt>
    <dgm:pt modelId="{FAEB9BDD-97D6-42F8-A243-4DF9A57B75F5}" type="sibTrans" cxnId="{AD8BB67C-832E-4F45-BC87-C29822BE481C}">
      <dgm:prSet/>
      <dgm:spPr/>
      <dgm:t>
        <a:bodyPr/>
        <a:lstStyle/>
        <a:p>
          <a:endParaRPr lang="fr-FR"/>
        </a:p>
      </dgm:t>
    </dgm:pt>
    <dgm:pt modelId="{E5B82807-EA69-4D3E-8940-486C714F6492}" type="pres">
      <dgm:prSet presAssocID="{33B454E8-9E93-48A2-9001-D057CCC541C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4D8B398-A2B8-494A-B312-578E680B517D}" type="pres">
      <dgm:prSet presAssocID="{BCDDAC57-F68F-4219-A6C2-402D34FADEC4}" presName="vertOne" presStyleCnt="0"/>
      <dgm:spPr/>
    </dgm:pt>
    <dgm:pt modelId="{B1255D49-1368-4DC4-B56C-9CDA706C0F00}" type="pres">
      <dgm:prSet presAssocID="{BCDDAC57-F68F-4219-A6C2-402D34FADEC4}" presName="txOne" presStyleLbl="node0" presStyleIdx="0" presStyleCnt="1">
        <dgm:presLayoutVars>
          <dgm:chPref val="3"/>
        </dgm:presLayoutVars>
      </dgm:prSet>
      <dgm:spPr/>
    </dgm:pt>
    <dgm:pt modelId="{8D626CEF-4711-4D7D-B965-B2155FDF5727}" type="pres">
      <dgm:prSet presAssocID="{BCDDAC57-F68F-4219-A6C2-402D34FADEC4}" presName="horzOne" presStyleCnt="0"/>
      <dgm:spPr/>
    </dgm:pt>
  </dgm:ptLst>
  <dgm:cxnLst>
    <dgm:cxn modelId="{6082B927-0455-4F13-A4C0-65BF8F79B80B}" type="presOf" srcId="{33B454E8-9E93-48A2-9001-D057CCC541CD}" destId="{E5B82807-EA69-4D3E-8940-486C714F6492}" srcOrd="0" destOrd="0" presId="urn:microsoft.com/office/officeart/2005/8/layout/hierarchy4"/>
    <dgm:cxn modelId="{AD8BB67C-832E-4F45-BC87-C29822BE481C}" srcId="{33B454E8-9E93-48A2-9001-D057CCC541CD}" destId="{BCDDAC57-F68F-4219-A6C2-402D34FADEC4}" srcOrd="0" destOrd="0" parTransId="{24AE9410-99BB-440C-831A-A340B47126D9}" sibTransId="{FAEB9BDD-97D6-42F8-A243-4DF9A57B75F5}"/>
    <dgm:cxn modelId="{AA53BB7E-7DFB-4A5A-9F4F-F92CD52E6DCD}" type="presOf" srcId="{BCDDAC57-F68F-4219-A6C2-402D34FADEC4}" destId="{B1255D49-1368-4DC4-B56C-9CDA706C0F00}" srcOrd="0" destOrd="0" presId="urn:microsoft.com/office/officeart/2005/8/layout/hierarchy4"/>
    <dgm:cxn modelId="{BFB9C6ED-D3FD-4976-BCAC-BE897B7A6B3D}" type="presParOf" srcId="{E5B82807-EA69-4D3E-8940-486C714F6492}" destId="{54D8B398-A2B8-494A-B312-578E680B517D}" srcOrd="0" destOrd="0" presId="urn:microsoft.com/office/officeart/2005/8/layout/hierarchy4"/>
    <dgm:cxn modelId="{F96DB5D4-674A-4304-A004-A63CAFF1A4E4}" type="presParOf" srcId="{54D8B398-A2B8-494A-B312-578E680B517D}" destId="{B1255D49-1368-4DC4-B56C-9CDA706C0F00}" srcOrd="0" destOrd="0" presId="urn:microsoft.com/office/officeart/2005/8/layout/hierarchy4"/>
    <dgm:cxn modelId="{D25DBDDD-74A1-4554-B436-5027D23929D3}" type="presParOf" srcId="{54D8B398-A2B8-494A-B312-578E680B517D}" destId="{8D626CEF-4711-4D7D-B965-B2155FDF572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70A1119-7EEA-4734-9D02-F522B7DD6703}" type="doc">
      <dgm:prSet loTypeId="urn:microsoft.com/office/officeart/2005/8/layout/vList3#3" loCatId="list" qsTypeId="urn:microsoft.com/office/officeart/2005/8/quickstyle/simple5" qsCatId="simple" csTypeId="urn:microsoft.com/office/officeart/2005/8/colors/accent0_1" csCatId="mainScheme" phldr="1"/>
      <dgm:spPr/>
    </dgm:pt>
    <dgm:pt modelId="{53EFBF99-6631-499A-8ACC-6790656F6348}">
      <dgm:prSet custT="1"/>
      <dgm:spPr/>
      <dgm:t>
        <a:bodyPr/>
        <a:lstStyle/>
        <a:p>
          <a:pPr marL="87313" indent="0" algn="l"/>
          <a:r>
            <a:rPr lang="fr-FR" sz="2600" b="0" dirty="0">
              <a:latin typeface="Times New Roman" pitchFamily="18" charset="0"/>
            </a:rPr>
            <a:t>Des périodes de </a:t>
          </a:r>
          <a:r>
            <a:rPr lang="fr-FR" sz="2600" dirty="0">
              <a:solidFill>
                <a:srgbClr val="C00000"/>
              </a:solidFill>
              <a:latin typeface="Times New Roman" pitchFamily="18" charset="0"/>
            </a:rPr>
            <a:t>formation en entreprise</a:t>
          </a:r>
          <a:r>
            <a:rPr lang="fr-FR" sz="2600" b="0" dirty="0">
              <a:solidFill>
                <a:srgbClr val="C00000"/>
              </a:solidFill>
              <a:latin typeface="Times New Roman" pitchFamily="18" charset="0"/>
            </a:rPr>
            <a:t> </a:t>
          </a:r>
          <a:r>
            <a:rPr lang="fr-FR" sz="2600" b="0" dirty="0">
              <a:latin typeface="Times New Roman" pitchFamily="18" charset="0"/>
            </a:rPr>
            <a:t>(12 à 16 pour les CAP et 22 en bac pro).</a:t>
          </a:r>
        </a:p>
      </dgm:t>
    </dgm:pt>
    <dgm:pt modelId="{DF320FBD-73B4-4D0A-932A-A18F894925E7}" type="parTrans" cxnId="{C45295E1-F596-4920-85C6-F36CD79C0997}">
      <dgm:prSet/>
      <dgm:spPr/>
      <dgm:t>
        <a:bodyPr/>
        <a:lstStyle/>
        <a:p>
          <a:endParaRPr lang="fr-FR"/>
        </a:p>
      </dgm:t>
    </dgm:pt>
    <dgm:pt modelId="{32EB489E-86FB-4165-AA04-7874FB08080F}" type="sibTrans" cxnId="{C45295E1-F596-4920-85C6-F36CD79C0997}">
      <dgm:prSet/>
      <dgm:spPr/>
      <dgm:t>
        <a:bodyPr/>
        <a:lstStyle/>
        <a:p>
          <a:endParaRPr lang="fr-FR"/>
        </a:p>
      </dgm:t>
    </dgm:pt>
    <dgm:pt modelId="{98FCB701-1163-4B92-950A-6F7180393047}">
      <dgm:prSet phldrT="[Texte]" custT="1"/>
      <dgm:spPr/>
      <dgm:t>
        <a:bodyPr/>
        <a:lstStyle/>
        <a:p>
          <a:pPr algn="l"/>
          <a:r>
            <a:rPr lang="fr-FR" sz="2600" b="0" dirty="0">
              <a:solidFill>
                <a:srgbClr val="C00000"/>
              </a:solidFill>
              <a:latin typeface="Times New Roman" pitchFamily="18" charset="0"/>
            </a:rPr>
            <a:t>Enseignement général </a:t>
          </a:r>
          <a:r>
            <a:rPr lang="fr-FR" sz="2600" b="0" dirty="0">
              <a:latin typeface="Times New Roman" pitchFamily="18" charset="0"/>
            </a:rPr>
            <a:t>: français, mathématiques, histoire-géographie, langue vivante, etc… </a:t>
          </a:r>
          <a:endParaRPr lang="fr-FR" sz="2600" dirty="0"/>
        </a:p>
      </dgm:t>
    </dgm:pt>
    <dgm:pt modelId="{A396B2F3-11EB-4775-8F69-319368FD7A0D}" type="parTrans" cxnId="{EA8BABE5-A055-40A7-8428-56D57215B1FB}">
      <dgm:prSet/>
      <dgm:spPr/>
      <dgm:t>
        <a:bodyPr/>
        <a:lstStyle/>
        <a:p>
          <a:endParaRPr lang="fr-FR"/>
        </a:p>
      </dgm:t>
    </dgm:pt>
    <dgm:pt modelId="{FE4B705E-29F2-4B91-8150-0F2766D6E709}" type="sibTrans" cxnId="{EA8BABE5-A055-40A7-8428-56D57215B1FB}">
      <dgm:prSet/>
      <dgm:spPr/>
      <dgm:t>
        <a:bodyPr/>
        <a:lstStyle/>
        <a:p>
          <a:endParaRPr lang="fr-FR"/>
        </a:p>
      </dgm:t>
    </dgm:pt>
    <dgm:pt modelId="{5AC26F6B-AFCE-4BEE-8C85-99B278315E71}">
      <dgm:prSet custT="1"/>
      <dgm:spPr/>
      <dgm:t>
        <a:bodyPr/>
        <a:lstStyle/>
        <a:p>
          <a:pPr marL="87313" indent="0" algn="l"/>
          <a:r>
            <a:rPr lang="fr-FR" sz="2600" b="0" dirty="0">
              <a:solidFill>
                <a:srgbClr val="C00000"/>
              </a:solidFill>
              <a:latin typeface="Times New Roman" pitchFamily="18" charset="0"/>
            </a:rPr>
            <a:t>Enseignements professionnels spécifiques</a:t>
          </a:r>
          <a:r>
            <a:rPr lang="fr-FR" sz="2600" b="0" dirty="0">
              <a:latin typeface="Times New Roman" pitchFamily="18" charset="0"/>
            </a:rPr>
            <a:t> à la spécialité du baccalauréat (au moins 50% de l’emploi du temps). </a:t>
          </a:r>
        </a:p>
      </dgm:t>
    </dgm:pt>
    <dgm:pt modelId="{BD86B1C4-FC8D-4FA4-BAF0-4350583081C0}" type="sibTrans" cxnId="{89026E70-7158-40D4-8306-C42013A738E8}">
      <dgm:prSet/>
      <dgm:spPr/>
      <dgm:t>
        <a:bodyPr/>
        <a:lstStyle/>
        <a:p>
          <a:endParaRPr lang="fr-FR"/>
        </a:p>
      </dgm:t>
    </dgm:pt>
    <dgm:pt modelId="{6D4891DB-7235-41E2-86B9-F787017FD01A}" type="parTrans" cxnId="{89026E70-7158-40D4-8306-C42013A738E8}">
      <dgm:prSet/>
      <dgm:spPr/>
      <dgm:t>
        <a:bodyPr/>
        <a:lstStyle/>
        <a:p>
          <a:endParaRPr lang="fr-FR"/>
        </a:p>
      </dgm:t>
    </dgm:pt>
    <dgm:pt modelId="{C35F5FED-D61D-437A-B94C-FC58F6AAF3E2}" type="pres">
      <dgm:prSet presAssocID="{370A1119-7EEA-4734-9D02-F522B7DD6703}" presName="linearFlow" presStyleCnt="0">
        <dgm:presLayoutVars>
          <dgm:dir/>
          <dgm:resizeHandles val="exact"/>
        </dgm:presLayoutVars>
      </dgm:prSet>
      <dgm:spPr/>
    </dgm:pt>
    <dgm:pt modelId="{CC635551-17C6-4731-B5B2-0A6883D5B7D5}" type="pres">
      <dgm:prSet presAssocID="{98FCB701-1163-4B92-950A-6F7180393047}" presName="composite" presStyleCnt="0"/>
      <dgm:spPr/>
    </dgm:pt>
    <dgm:pt modelId="{0CE68EFC-6A38-413C-AB41-6AD5D640C3C2}" type="pres">
      <dgm:prSet presAssocID="{98FCB701-1163-4B92-950A-6F7180393047}" presName="imgShp" presStyleLbl="fgImgPlace1" presStyleIdx="0" presStyleCnt="3" custScaleX="118285" custScaleY="125911" custLinFactNeighborX="-99351" custLinFactNeighborY="-7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3D685D4-7C96-48FA-8E01-74FD304F69C5}" type="pres">
      <dgm:prSet presAssocID="{98FCB701-1163-4B92-950A-6F7180393047}" presName="txShp" presStyleLbl="node1" presStyleIdx="0" presStyleCnt="3" custScaleX="138553" custScaleY="137570" custLinFactNeighborX="5911">
        <dgm:presLayoutVars>
          <dgm:bulletEnabled val="1"/>
        </dgm:presLayoutVars>
      </dgm:prSet>
      <dgm:spPr/>
    </dgm:pt>
    <dgm:pt modelId="{489757B3-493A-4C58-847A-C9903CB835E5}" type="pres">
      <dgm:prSet presAssocID="{FE4B705E-29F2-4B91-8150-0F2766D6E709}" presName="spacing" presStyleCnt="0"/>
      <dgm:spPr/>
    </dgm:pt>
    <dgm:pt modelId="{7B79B99D-D924-4CC2-A616-ADFD473C887D}" type="pres">
      <dgm:prSet presAssocID="{5AC26F6B-AFCE-4BEE-8C85-99B278315E71}" presName="composite" presStyleCnt="0"/>
      <dgm:spPr/>
    </dgm:pt>
    <dgm:pt modelId="{2FF8486D-DF5B-4F9C-BDD8-1A8C6D6647B1}" type="pres">
      <dgm:prSet presAssocID="{5AC26F6B-AFCE-4BEE-8C85-99B278315E71}" presName="imgShp" presStyleLbl="fgImgPlace1" presStyleIdx="1" presStyleCnt="3" custScaleX="118285" custScaleY="117872" custLinFactNeighborX="-99351" custLinFactNeighborY="194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544DEAC-12AA-4EB5-BC3E-36C0EFB2AF94}" type="pres">
      <dgm:prSet presAssocID="{5AC26F6B-AFCE-4BEE-8C85-99B278315E71}" presName="txShp" presStyleLbl="node1" presStyleIdx="1" presStyleCnt="3" custScaleX="139012" custScaleY="126769" custLinFactNeighborX="5682">
        <dgm:presLayoutVars>
          <dgm:bulletEnabled val="1"/>
        </dgm:presLayoutVars>
      </dgm:prSet>
      <dgm:spPr/>
    </dgm:pt>
    <dgm:pt modelId="{4F7329BA-FB52-4E71-AE60-FBB33410A367}" type="pres">
      <dgm:prSet presAssocID="{BD86B1C4-FC8D-4FA4-BAF0-4350583081C0}" presName="spacing" presStyleCnt="0"/>
      <dgm:spPr/>
    </dgm:pt>
    <dgm:pt modelId="{8E46D953-A3A8-4CD4-A8FE-08876A69A970}" type="pres">
      <dgm:prSet presAssocID="{53EFBF99-6631-499A-8ACC-6790656F6348}" presName="composite" presStyleCnt="0"/>
      <dgm:spPr/>
    </dgm:pt>
    <dgm:pt modelId="{5A21566E-29CA-4410-95B1-55CDB4FD6A15}" type="pres">
      <dgm:prSet presAssocID="{53EFBF99-6631-499A-8ACC-6790656F6348}" presName="imgShp" presStyleLbl="fgImgPlace1" presStyleIdx="2" presStyleCnt="3" custScaleX="126332" custScaleY="116354" custLinFactNeighborX="-9935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97F46CD-6634-4C69-B4E8-27C737CF462C}" type="pres">
      <dgm:prSet presAssocID="{53EFBF99-6631-499A-8ACC-6790656F6348}" presName="txShp" presStyleLbl="node1" presStyleIdx="2" presStyleCnt="3" custScaleX="137906" custLinFactNeighborX="6579">
        <dgm:presLayoutVars>
          <dgm:bulletEnabled val="1"/>
        </dgm:presLayoutVars>
      </dgm:prSet>
      <dgm:spPr/>
    </dgm:pt>
  </dgm:ptLst>
  <dgm:cxnLst>
    <dgm:cxn modelId="{6E767408-7BDF-4FDE-B80D-D33746CB4075}" type="presOf" srcId="{370A1119-7EEA-4734-9D02-F522B7DD6703}" destId="{C35F5FED-D61D-437A-B94C-FC58F6AAF3E2}" srcOrd="0" destOrd="0" presId="urn:microsoft.com/office/officeart/2005/8/layout/vList3#3"/>
    <dgm:cxn modelId="{89026E70-7158-40D4-8306-C42013A738E8}" srcId="{370A1119-7EEA-4734-9D02-F522B7DD6703}" destId="{5AC26F6B-AFCE-4BEE-8C85-99B278315E71}" srcOrd="1" destOrd="0" parTransId="{6D4891DB-7235-41E2-86B9-F787017FD01A}" sibTransId="{BD86B1C4-FC8D-4FA4-BAF0-4350583081C0}"/>
    <dgm:cxn modelId="{C79CC5AF-008D-488B-A728-821E3D4F1B44}" type="presOf" srcId="{5AC26F6B-AFCE-4BEE-8C85-99B278315E71}" destId="{3544DEAC-12AA-4EB5-BC3E-36C0EFB2AF94}" srcOrd="0" destOrd="0" presId="urn:microsoft.com/office/officeart/2005/8/layout/vList3#3"/>
    <dgm:cxn modelId="{2734AFC1-BEB7-49E0-BC75-7044DA14E0E7}" type="presOf" srcId="{53EFBF99-6631-499A-8ACC-6790656F6348}" destId="{797F46CD-6634-4C69-B4E8-27C737CF462C}" srcOrd="0" destOrd="0" presId="urn:microsoft.com/office/officeart/2005/8/layout/vList3#3"/>
    <dgm:cxn modelId="{5882F8D5-D263-4F7D-95D0-5554AAB84484}" type="presOf" srcId="{98FCB701-1163-4B92-950A-6F7180393047}" destId="{D3D685D4-7C96-48FA-8E01-74FD304F69C5}" srcOrd="0" destOrd="0" presId="urn:microsoft.com/office/officeart/2005/8/layout/vList3#3"/>
    <dgm:cxn modelId="{C45295E1-F596-4920-85C6-F36CD79C0997}" srcId="{370A1119-7EEA-4734-9D02-F522B7DD6703}" destId="{53EFBF99-6631-499A-8ACC-6790656F6348}" srcOrd="2" destOrd="0" parTransId="{DF320FBD-73B4-4D0A-932A-A18F894925E7}" sibTransId="{32EB489E-86FB-4165-AA04-7874FB08080F}"/>
    <dgm:cxn modelId="{EA8BABE5-A055-40A7-8428-56D57215B1FB}" srcId="{370A1119-7EEA-4734-9D02-F522B7DD6703}" destId="{98FCB701-1163-4B92-950A-6F7180393047}" srcOrd="0" destOrd="0" parTransId="{A396B2F3-11EB-4775-8F69-319368FD7A0D}" sibTransId="{FE4B705E-29F2-4B91-8150-0F2766D6E709}"/>
    <dgm:cxn modelId="{55B61349-FEEC-4BF1-9222-917743F11854}" type="presParOf" srcId="{C35F5FED-D61D-437A-B94C-FC58F6AAF3E2}" destId="{CC635551-17C6-4731-B5B2-0A6883D5B7D5}" srcOrd="0" destOrd="0" presId="urn:microsoft.com/office/officeart/2005/8/layout/vList3#3"/>
    <dgm:cxn modelId="{92B657F1-B5A8-447A-A200-760B4266001A}" type="presParOf" srcId="{CC635551-17C6-4731-B5B2-0A6883D5B7D5}" destId="{0CE68EFC-6A38-413C-AB41-6AD5D640C3C2}" srcOrd="0" destOrd="0" presId="urn:microsoft.com/office/officeart/2005/8/layout/vList3#3"/>
    <dgm:cxn modelId="{167397A0-7F05-4E33-867E-6E7BBBC0F5FF}" type="presParOf" srcId="{CC635551-17C6-4731-B5B2-0A6883D5B7D5}" destId="{D3D685D4-7C96-48FA-8E01-74FD304F69C5}" srcOrd="1" destOrd="0" presId="urn:microsoft.com/office/officeart/2005/8/layout/vList3#3"/>
    <dgm:cxn modelId="{614A3AFD-9052-4EEF-A8D8-37D2E42827CE}" type="presParOf" srcId="{C35F5FED-D61D-437A-B94C-FC58F6AAF3E2}" destId="{489757B3-493A-4C58-847A-C9903CB835E5}" srcOrd="1" destOrd="0" presId="urn:microsoft.com/office/officeart/2005/8/layout/vList3#3"/>
    <dgm:cxn modelId="{6C5EACF2-4278-4A6C-84D4-35D73AF236CE}" type="presParOf" srcId="{C35F5FED-D61D-437A-B94C-FC58F6AAF3E2}" destId="{7B79B99D-D924-4CC2-A616-ADFD473C887D}" srcOrd="2" destOrd="0" presId="urn:microsoft.com/office/officeart/2005/8/layout/vList3#3"/>
    <dgm:cxn modelId="{7655B20C-73BC-48F1-A534-3F3B6AC01DED}" type="presParOf" srcId="{7B79B99D-D924-4CC2-A616-ADFD473C887D}" destId="{2FF8486D-DF5B-4F9C-BDD8-1A8C6D6647B1}" srcOrd="0" destOrd="0" presId="urn:microsoft.com/office/officeart/2005/8/layout/vList3#3"/>
    <dgm:cxn modelId="{1EAD3A50-E52A-4C71-8546-61427E91A858}" type="presParOf" srcId="{7B79B99D-D924-4CC2-A616-ADFD473C887D}" destId="{3544DEAC-12AA-4EB5-BC3E-36C0EFB2AF94}" srcOrd="1" destOrd="0" presId="urn:microsoft.com/office/officeart/2005/8/layout/vList3#3"/>
    <dgm:cxn modelId="{C882D674-BD5C-4A8D-A932-A5397E39EEAD}" type="presParOf" srcId="{C35F5FED-D61D-437A-B94C-FC58F6AAF3E2}" destId="{4F7329BA-FB52-4E71-AE60-FBB33410A367}" srcOrd="3" destOrd="0" presId="urn:microsoft.com/office/officeart/2005/8/layout/vList3#3"/>
    <dgm:cxn modelId="{14047C5F-0B0D-4EF7-8D50-F65FECDD57CC}" type="presParOf" srcId="{C35F5FED-D61D-437A-B94C-FC58F6AAF3E2}" destId="{8E46D953-A3A8-4CD4-A8FE-08876A69A970}" srcOrd="4" destOrd="0" presId="urn:microsoft.com/office/officeart/2005/8/layout/vList3#3"/>
    <dgm:cxn modelId="{AC700AD5-D25E-40E4-B9AA-7636FF864CA8}" type="presParOf" srcId="{8E46D953-A3A8-4CD4-A8FE-08876A69A970}" destId="{5A21566E-29CA-4410-95B1-55CDB4FD6A15}" srcOrd="0" destOrd="0" presId="urn:microsoft.com/office/officeart/2005/8/layout/vList3#3"/>
    <dgm:cxn modelId="{406C3CE3-166E-4B30-8FB4-A124F6BE228C}" type="presParOf" srcId="{8E46D953-A3A8-4CD4-A8FE-08876A69A970}" destId="{797F46CD-6634-4C69-B4E8-27C737CF462C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929D1-6109-468F-861C-05DFFF8313E4}">
      <dsp:nvSpPr>
        <dsp:cNvPr id="0" name=""/>
        <dsp:cNvSpPr/>
      </dsp:nvSpPr>
      <dsp:spPr>
        <a:xfrm>
          <a:off x="0" y="0"/>
          <a:ext cx="7632848" cy="1642682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Se connaître :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Quelle durée des études ? Aptitudes dans les différentes disciplines ? Sens pratique ?...</a:t>
          </a:r>
        </a:p>
      </dsp:txBody>
      <dsp:txXfrm>
        <a:off x="1690837" y="0"/>
        <a:ext cx="5942010" cy="1642682"/>
      </dsp:txXfrm>
    </dsp:sp>
    <dsp:sp modelId="{61C7CA95-1506-4388-BB17-AF3BBF4E581D}">
      <dsp:nvSpPr>
        <dsp:cNvPr id="0" name=""/>
        <dsp:cNvSpPr/>
      </dsp:nvSpPr>
      <dsp:spPr>
        <a:xfrm>
          <a:off x="164268" y="164268"/>
          <a:ext cx="1526569" cy="131414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1FE74D-C8B3-44FB-A4B6-63A79F706F31}">
      <dsp:nvSpPr>
        <dsp:cNvPr id="0" name=""/>
        <dsp:cNvSpPr/>
      </dsp:nvSpPr>
      <dsp:spPr>
        <a:xfrm>
          <a:off x="0" y="1806950"/>
          <a:ext cx="7632848" cy="1642682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54778"/>
            <a:satOff val="-19922"/>
            <a:lumOff val="171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Découvrir les parcours de formation :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 </a:t>
          </a:r>
          <a:r>
            <a:rPr lang="fr-FR" sz="1800" kern="1200" dirty="0"/>
            <a:t>Contenu d’une  seconde générale et technologique, d’un bac pro ? Les différentes voies ? Les passerelles ?...</a:t>
          </a:r>
        </a:p>
      </dsp:txBody>
      <dsp:txXfrm>
        <a:off x="1690837" y="1806950"/>
        <a:ext cx="5942010" cy="1642682"/>
      </dsp:txXfrm>
    </dsp:sp>
    <dsp:sp modelId="{62271BE4-F882-43D8-BBF4-6D5936477AAA}">
      <dsp:nvSpPr>
        <dsp:cNvPr id="0" name=""/>
        <dsp:cNvSpPr/>
      </dsp:nvSpPr>
      <dsp:spPr>
        <a:xfrm>
          <a:off x="164268" y="1971219"/>
          <a:ext cx="1526569" cy="131414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8294E3-62FC-434F-AAF2-1BA9B641D22E}">
      <dsp:nvSpPr>
        <dsp:cNvPr id="0" name=""/>
        <dsp:cNvSpPr/>
      </dsp:nvSpPr>
      <dsp:spPr>
        <a:xfrm>
          <a:off x="0" y="3613901"/>
          <a:ext cx="7632848" cy="1642682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709557"/>
            <a:satOff val="-39844"/>
            <a:lumOff val="343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Découvrir les métiers : 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 </a:t>
          </a:r>
          <a:r>
            <a:rPr lang="fr-FR" sz="1800" kern="1200" dirty="0"/>
            <a:t>Quelle est ma représentation du métier d’ingénieur informatique ? Quelles sont les qualités requises pour être enseignant ?</a:t>
          </a:r>
          <a:r>
            <a:rPr lang="fr-FR" sz="1500" kern="1200" dirty="0"/>
            <a:t> …</a:t>
          </a:r>
          <a:endParaRPr lang="fr-FR" sz="1800" kern="1200" dirty="0"/>
        </a:p>
      </dsp:txBody>
      <dsp:txXfrm>
        <a:off x="1690837" y="3613901"/>
        <a:ext cx="5942010" cy="1642682"/>
      </dsp:txXfrm>
    </dsp:sp>
    <dsp:sp modelId="{B93FDFA2-8CEB-443B-8731-E14755C17A43}">
      <dsp:nvSpPr>
        <dsp:cNvPr id="0" name=""/>
        <dsp:cNvSpPr/>
      </dsp:nvSpPr>
      <dsp:spPr>
        <a:xfrm>
          <a:off x="164268" y="3778169"/>
          <a:ext cx="1526569" cy="131414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929D1-6109-468F-861C-05DFFF8313E4}">
      <dsp:nvSpPr>
        <dsp:cNvPr id="0" name=""/>
        <dsp:cNvSpPr/>
      </dsp:nvSpPr>
      <dsp:spPr>
        <a:xfrm>
          <a:off x="0" y="0"/>
          <a:ext cx="7632848" cy="2613571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Une formation :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- Quel bac ?, les options ? etc…</a:t>
          </a:r>
        </a:p>
      </dsp:txBody>
      <dsp:txXfrm>
        <a:off x="1957773" y="0"/>
        <a:ext cx="5675074" cy="2613571"/>
      </dsp:txXfrm>
    </dsp:sp>
    <dsp:sp modelId="{61C7CA95-1506-4388-BB17-AF3BBF4E581D}">
      <dsp:nvSpPr>
        <dsp:cNvPr id="0" name=""/>
        <dsp:cNvSpPr/>
      </dsp:nvSpPr>
      <dsp:spPr>
        <a:xfrm>
          <a:off x="144018" y="433907"/>
          <a:ext cx="1812908" cy="174575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1FE74D-C8B3-44FB-A4B6-63A79F706F31}">
      <dsp:nvSpPr>
        <dsp:cNvPr id="0" name=""/>
        <dsp:cNvSpPr/>
      </dsp:nvSpPr>
      <dsp:spPr>
        <a:xfrm>
          <a:off x="0" y="3044775"/>
          <a:ext cx="7632848" cy="221112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709557"/>
            <a:satOff val="-39844"/>
            <a:lumOff val="343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Un établissement :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- Importance du projet éducatif, du lieu de vie etc…</a:t>
          </a:r>
        </a:p>
      </dsp:txBody>
      <dsp:txXfrm>
        <a:off x="1957773" y="3044775"/>
        <a:ext cx="5675074" cy="2211128"/>
      </dsp:txXfrm>
    </dsp:sp>
    <dsp:sp modelId="{62271BE4-F882-43D8-BBF4-6D5936477AAA}">
      <dsp:nvSpPr>
        <dsp:cNvPr id="0" name=""/>
        <dsp:cNvSpPr/>
      </dsp:nvSpPr>
      <dsp:spPr>
        <a:xfrm>
          <a:off x="203302" y="3312355"/>
          <a:ext cx="1668906" cy="1531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F9E05-0535-4032-AD69-5B7B5CDE54FC}">
      <dsp:nvSpPr>
        <dsp:cNvPr id="0" name=""/>
        <dsp:cNvSpPr/>
      </dsp:nvSpPr>
      <dsp:spPr>
        <a:xfrm>
          <a:off x="4302" y="878"/>
          <a:ext cx="5840848" cy="1936750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Tronc commun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26 h élève</a:t>
          </a:r>
        </a:p>
      </dsp:txBody>
      <dsp:txXfrm>
        <a:off x="61027" y="57603"/>
        <a:ext cx="5727398" cy="1823300"/>
      </dsp:txXfrm>
    </dsp:sp>
    <dsp:sp modelId="{C51B83DC-EF39-40B7-BFF1-F7970E5CFD32}">
      <dsp:nvSpPr>
        <dsp:cNvPr id="0" name=""/>
        <dsp:cNvSpPr/>
      </dsp:nvSpPr>
      <dsp:spPr>
        <a:xfrm>
          <a:off x="4302" y="2126371"/>
          <a:ext cx="543031" cy="193675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1260475" algn="l"/>
            </a:tabLst>
          </a:pPr>
          <a:r>
            <a:rPr lang="fr-FR" sz="1600" kern="1200" dirty="0"/>
            <a:t>Français</a:t>
          </a:r>
        </a:p>
      </dsp:txBody>
      <dsp:txXfrm>
        <a:off x="20207" y="2142276"/>
        <a:ext cx="511221" cy="1904940"/>
      </dsp:txXfrm>
    </dsp:sp>
    <dsp:sp modelId="{CBD71598-27AA-4AD0-97FE-4F59DF319EE8}">
      <dsp:nvSpPr>
        <dsp:cNvPr id="0" name=""/>
        <dsp:cNvSpPr/>
      </dsp:nvSpPr>
      <dsp:spPr>
        <a:xfrm>
          <a:off x="592949" y="2126371"/>
          <a:ext cx="543031" cy="193675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Histoire Géographie</a:t>
          </a:r>
        </a:p>
      </dsp:txBody>
      <dsp:txXfrm>
        <a:off x="608854" y="2142276"/>
        <a:ext cx="511221" cy="1904940"/>
      </dsp:txXfrm>
    </dsp:sp>
    <dsp:sp modelId="{78CC4CEC-BA7F-4746-AA03-810D4886EEB0}">
      <dsp:nvSpPr>
        <dsp:cNvPr id="0" name=""/>
        <dsp:cNvSpPr/>
      </dsp:nvSpPr>
      <dsp:spPr>
        <a:xfrm>
          <a:off x="1181595" y="2126371"/>
          <a:ext cx="543031" cy="193675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LV1 et LV2</a:t>
          </a:r>
        </a:p>
      </dsp:txBody>
      <dsp:txXfrm>
        <a:off x="1197500" y="2142276"/>
        <a:ext cx="511221" cy="1904940"/>
      </dsp:txXfrm>
    </dsp:sp>
    <dsp:sp modelId="{50DDD8BB-8BA3-47A4-A878-05F8F0E2DC28}">
      <dsp:nvSpPr>
        <dsp:cNvPr id="0" name=""/>
        <dsp:cNvSpPr/>
      </dsp:nvSpPr>
      <dsp:spPr>
        <a:xfrm>
          <a:off x="1770241" y="2126371"/>
          <a:ext cx="543031" cy="193675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vert270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Mathématiques</a:t>
          </a:r>
          <a:endParaRPr lang="fr-FR" sz="1600" kern="1200" dirty="0"/>
        </a:p>
      </dsp:txBody>
      <dsp:txXfrm>
        <a:off x="1786146" y="2142276"/>
        <a:ext cx="511221" cy="1904940"/>
      </dsp:txXfrm>
    </dsp:sp>
    <dsp:sp modelId="{026E0485-EDBF-425F-A0AB-A908858B739D}">
      <dsp:nvSpPr>
        <dsp:cNvPr id="0" name=""/>
        <dsp:cNvSpPr/>
      </dsp:nvSpPr>
      <dsp:spPr>
        <a:xfrm>
          <a:off x="2358888" y="2126371"/>
          <a:ext cx="543031" cy="193675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Physique chimie</a:t>
          </a:r>
        </a:p>
      </dsp:txBody>
      <dsp:txXfrm>
        <a:off x="2374793" y="2142276"/>
        <a:ext cx="511221" cy="1904940"/>
      </dsp:txXfrm>
    </dsp:sp>
    <dsp:sp modelId="{76A664A9-1ABC-4A01-AA06-6D8D6AF76236}">
      <dsp:nvSpPr>
        <dsp:cNvPr id="0" name=""/>
        <dsp:cNvSpPr/>
      </dsp:nvSpPr>
      <dsp:spPr>
        <a:xfrm>
          <a:off x="2947534" y="2126371"/>
          <a:ext cx="543031" cy="193675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SVT</a:t>
          </a:r>
        </a:p>
      </dsp:txBody>
      <dsp:txXfrm>
        <a:off x="2963439" y="2142276"/>
        <a:ext cx="511221" cy="1904940"/>
      </dsp:txXfrm>
    </dsp:sp>
    <dsp:sp modelId="{57A9C328-1DCF-4C59-9FBB-23B8BE36C45A}">
      <dsp:nvSpPr>
        <dsp:cNvPr id="0" name=""/>
        <dsp:cNvSpPr/>
      </dsp:nvSpPr>
      <dsp:spPr>
        <a:xfrm>
          <a:off x="3536180" y="2126371"/>
          <a:ext cx="543031" cy="193675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EPS</a:t>
          </a:r>
        </a:p>
      </dsp:txBody>
      <dsp:txXfrm>
        <a:off x="3552085" y="2142276"/>
        <a:ext cx="511221" cy="1904940"/>
      </dsp:txXfrm>
    </dsp:sp>
    <dsp:sp modelId="{7DDCD284-B84D-4CF3-8D92-0FEB843D8CA6}">
      <dsp:nvSpPr>
        <dsp:cNvPr id="0" name=""/>
        <dsp:cNvSpPr/>
      </dsp:nvSpPr>
      <dsp:spPr>
        <a:xfrm>
          <a:off x="4124827" y="2126371"/>
          <a:ext cx="543031" cy="193675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EMC</a:t>
          </a:r>
        </a:p>
      </dsp:txBody>
      <dsp:txXfrm>
        <a:off x="4140732" y="2142276"/>
        <a:ext cx="511221" cy="1904940"/>
      </dsp:txXfrm>
    </dsp:sp>
    <dsp:sp modelId="{BAEF697B-D384-4E2E-A972-6ABFCC3701D4}">
      <dsp:nvSpPr>
        <dsp:cNvPr id="0" name=""/>
        <dsp:cNvSpPr/>
      </dsp:nvSpPr>
      <dsp:spPr>
        <a:xfrm>
          <a:off x="4713473" y="2126371"/>
          <a:ext cx="543031" cy="193675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rgbClr val="FFFF00"/>
              </a:solidFill>
            </a:rPr>
            <a:t>Sciences numériques</a:t>
          </a:r>
        </a:p>
      </dsp:txBody>
      <dsp:txXfrm>
        <a:off x="4729378" y="2142276"/>
        <a:ext cx="511221" cy="1904940"/>
      </dsp:txXfrm>
    </dsp:sp>
    <dsp:sp modelId="{18CD631F-57B3-4321-B5D8-EA3209048D07}">
      <dsp:nvSpPr>
        <dsp:cNvPr id="0" name=""/>
        <dsp:cNvSpPr/>
      </dsp:nvSpPr>
      <dsp:spPr>
        <a:xfrm>
          <a:off x="5302120" y="2126371"/>
          <a:ext cx="543031" cy="193675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rgbClr val="FFFF00"/>
              </a:solidFill>
            </a:rPr>
            <a:t>SES</a:t>
          </a:r>
        </a:p>
      </dsp:txBody>
      <dsp:txXfrm>
        <a:off x="5318025" y="2142276"/>
        <a:ext cx="511221" cy="1904940"/>
      </dsp:txXfrm>
    </dsp:sp>
    <dsp:sp modelId="{D00B752D-FD2F-4B37-8B17-A1AF31CBF6C7}">
      <dsp:nvSpPr>
        <dsp:cNvPr id="0" name=""/>
        <dsp:cNvSpPr/>
      </dsp:nvSpPr>
      <dsp:spPr>
        <a:xfrm>
          <a:off x="5935736" y="70869"/>
          <a:ext cx="1131678" cy="19275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98000"/>
                <a:shade val="25000"/>
                <a:satMod val="250000"/>
              </a:schemeClr>
            </a:gs>
            <a:gs pos="68000">
              <a:schemeClr val="accent2">
                <a:tint val="86000"/>
                <a:satMod val="115000"/>
              </a:schemeClr>
            </a:gs>
            <a:gs pos="100000">
              <a:schemeClr val="accent2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 err="1"/>
            <a:t>Acc</a:t>
          </a:r>
          <a:r>
            <a:rPr lang="fr-FR" sz="1800" kern="1200" dirty="0"/>
            <a:t> perso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A.P.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1 h30</a:t>
          </a:r>
        </a:p>
      </dsp:txBody>
      <dsp:txXfrm>
        <a:off x="5968882" y="104015"/>
        <a:ext cx="1065386" cy="1861219"/>
      </dsp:txXfrm>
    </dsp:sp>
    <dsp:sp modelId="{F3392C70-FDDE-451F-A6BD-CF644DBF7AE3}">
      <dsp:nvSpPr>
        <dsp:cNvPr id="0" name=""/>
        <dsp:cNvSpPr/>
      </dsp:nvSpPr>
      <dsp:spPr>
        <a:xfrm>
          <a:off x="5936381" y="2127249"/>
          <a:ext cx="543031" cy="1936750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vert270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ORIENTATION</a:t>
          </a:r>
        </a:p>
      </dsp:txBody>
      <dsp:txXfrm>
        <a:off x="5952286" y="2143154"/>
        <a:ext cx="511221" cy="1904940"/>
      </dsp:txXfrm>
    </dsp:sp>
    <dsp:sp modelId="{A46B09A9-4E87-427E-B51B-DE6C49E1A202}">
      <dsp:nvSpPr>
        <dsp:cNvPr id="0" name=""/>
        <dsp:cNvSpPr/>
      </dsp:nvSpPr>
      <dsp:spPr>
        <a:xfrm>
          <a:off x="6525027" y="2127249"/>
          <a:ext cx="543031" cy="1936750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vert270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SOUTIEN</a:t>
          </a:r>
        </a:p>
      </dsp:txBody>
      <dsp:txXfrm>
        <a:off x="6540932" y="2143154"/>
        <a:ext cx="511221" cy="19049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55D49-1368-4DC4-B56C-9CDA706C0F00}">
      <dsp:nvSpPr>
        <dsp:cNvPr id="0" name=""/>
        <dsp:cNvSpPr/>
      </dsp:nvSpPr>
      <dsp:spPr>
        <a:xfrm>
          <a:off x="501" y="1027"/>
          <a:ext cx="1356287" cy="2012156"/>
        </a:xfrm>
        <a:prstGeom prst="roundRect">
          <a:avLst>
            <a:gd name="adj" fmla="val 10000"/>
          </a:avLst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/>
            <a:t>1 Option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/>
            <a:t>1 h30 à 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/>
            <a:t>6 h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300" kern="1200" dirty="0"/>
        </a:p>
      </dsp:txBody>
      <dsp:txXfrm>
        <a:off x="40225" y="40751"/>
        <a:ext cx="1276839" cy="1932708"/>
      </dsp:txXfrm>
    </dsp:sp>
    <dsp:sp modelId="{698A2FB2-0A42-4877-A46D-886D66BEAA89}">
      <dsp:nvSpPr>
        <dsp:cNvPr id="0" name=""/>
        <dsp:cNvSpPr/>
      </dsp:nvSpPr>
      <dsp:spPr>
        <a:xfrm>
          <a:off x="501" y="2050816"/>
          <a:ext cx="650809" cy="2012156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Enseignement général</a:t>
          </a:r>
        </a:p>
      </dsp:txBody>
      <dsp:txXfrm>
        <a:off x="19563" y="2069878"/>
        <a:ext cx="612685" cy="1974032"/>
      </dsp:txXfrm>
    </dsp:sp>
    <dsp:sp modelId="{F5F9A51B-4939-48A9-B774-6ED7EE28AD42}">
      <dsp:nvSpPr>
        <dsp:cNvPr id="0" name=""/>
        <dsp:cNvSpPr/>
      </dsp:nvSpPr>
      <dsp:spPr>
        <a:xfrm>
          <a:off x="705979" y="2050816"/>
          <a:ext cx="650809" cy="2012156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Enseignement technologique</a:t>
          </a:r>
        </a:p>
      </dsp:txBody>
      <dsp:txXfrm>
        <a:off x="725041" y="2069878"/>
        <a:ext cx="612685" cy="19740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F9E05-0535-4032-AD69-5B7B5CDE54FC}">
      <dsp:nvSpPr>
        <dsp:cNvPr id="0" name=""/>
        <dsp:cNvSpPr/>
      </dsp:nvSpPr>
      <dsp:spPr>
        <a:xfrm>
          <a:off x="2210" y="878"/>
          <a:ext cx="4611401" cy="193675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Tronc commun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16 h30 élève</a:t>
          </a:r>
        </a:p>
      </dsp:txBody>
      <dsp:txXfrm>
        <a:off x="58935" y="57603"/>
        <a:ext cx="4497951" cy="1823300"/>
      </dsp:txXfrm>
    </dsp:sp>
    <dsp:sp modelId="{C51B83DC-EF39-40B7-BFF1-F7970E5CFD32}">
      <dsp:nvSpPr>
        <dsp:cNvPr id="0" name=""/>
        <dsp:cNvSpPr/>
      </dsp:nvSpPr>
      <dsp:spPr>
        <a:xfrm>
          <a:off x="2210" y="2126371"/>
          <a:ext cx="718286" cy="193675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1260475" algn="l"/>
            </a:tabLst>
          </a:pPr>
          <a:r>
            <a:rPr lang="fr-FR" sz="1600" kern="1200" dirty="0"/>
            <a:t>Français ou philosophie</a:t>
          </a:r>
        </a:p>
      </dsp:txBody>
      <dsp:txXfrm>
        <a:off x="23248" y="2147409"/>
        <a:ext cx="676210" cy="1894674"/>
      </dsp:txXfrm>
    </dsp:sp>
    <dsp:sp modelId="{CBD71598-27AA-4AD0-97FE-4F59DF319EE8}">
      <dsp:nvSpPr>
        <dsp:cNvPr id="0" name=""/>
        <dsp:cNvSpPr/>
      </dsp:nvSpPr>
      <dsp:spPr>
        <a:xfrm>
          <a:off x="780832" y="2126371"/>
          <a:ext cx="718286" cy="193675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Histoire Géographie</a:t>
          </a:r>
        </a:p>
      </dsp:txBody>
      <dsp:txXfrm>
        <a:off x="801870" y="2147409"/>
        <a:ext cx="676210" cy="1894674"/>
      </dsp:txXfrm>
    </dsp:sp>
    <dsp:sp modelId="{78CC4CEC-BA7F-4746-AA03-810D4886EEB0}">
      <dsp:nvSpPr>
        <dsp:cNvPr id="0" name=""/>
        <dsp:cNvSpPr/>
      </dsp:nvSpPr>
      <dsp:spPr>
        <a:xfrm>
          <a:off x="1559455" y="2126371"/>
          <a:ext cx="718286" cy="193675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LV1 et LV2</a:t>
          </a:r>
        </a:p>
      </dsp:txBody>
      <dsp:txXfrm>
        <a:off x="1580493" y="2147409"/>
        <a:ext cx="676210" cy="1894674"/>
      </dsp:txXfrm>
    </dsp:sp>
    <dsp:sp modelId="{50DDD8BB-8BA3-47A4-A878-05F8F0E2DC28}">
      <dsp:nvSpPr>
        <dsp:cNvPr id="0" name=""/>
        <dsp:cNvSpPr/>
      </dsp:nvSpPr>
      <dsp:spPr>
        <a:xfrm>
          <a:off x="2338078" y="2126371"/>
          <a:ext cx="718286" cy="193675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Enseignement scientifique et maths</a:t>
          </a:r>
        </a:p>
      </dsp:txBody>
      <dsp:txXfrm>
        <a:off x="2359116" y="2147409"/>
        <a:ext cx="676210" cy="1894674"/>
      </dsp:txXfrm>
    </dsp:sp>
    <dsp:sp modelId="{76A664A9-1ABC-4A01-AA06-6D8D6AF76236}">
      <dsp:nvSpPr>
        <dsp:cNvPr id="0" name=""/>
        <dsp:cNvSpPr/>
      </dsp:nvSpPr>
      <dsp:spPr>
        <a:xfrm>
          <a:off x="3116701" y="2126371"/>
          <a:ext cx="718286" cy="193675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EPS</a:t>
          </a:r>
          <a:endParaRPr lang="fr-FR" sz="1600" kern="1200" dirty="0"/>
        </a:p>
      </dsp:txBody>
      <dsp:txXfrm>
        <a:off x="3137739" y="2147409"/>
        <a:ext cx="676210" cy="1894674"/>
      </dsp:txXfrm>
    </dsp:sp>
    <dsp:sp modelId="{7DDCD284-B84D-4CF3-8D92-0FEB843D8CA6}">
      <dsp:nvSpPr>
        <dsp:cNvPr id="0" name=""/>
        <dsp:cNvSpPr/>
      </dsp:nvSpPr>
      <dsp:spPr>
        <a:xfrm>
          <a:off x="3895324" y="2126371"/>
          <a:ext cx="718286" cy="193675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EMC</a:t>
          </a:r>
        </a:p>
      </dsp:txBody>
      <dsp:txXfrm>
        <a:off x="3916362" y="2147409"/>
        <a:ext cx="676210" cy="1894674"/>
      </dsp:txXfrm>
    </dsp:sp>
    <dsp:sp modelId="{D00B752D-FD2F-4B37-8B17-A1AF31CBF6C7}">
      <dsp:nvSpPr>
        <dsp:cNvPr id="0" name=""/>
        <dsp:cNvSpPr/>
      </dsp:nvSpPr>
      <dsp:spPr>
        <a:xfrm>
          <a:off x="4733430" y="0"/>
          <a:ext cx="1496909" cy="19275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70000"/>
                <a:satMod val="130000"/>
              </a:schemeClr>
            </a:gs>
            <a:gs pos="43000">
              <a:schemeClr val="accent3">
                <a:tint val="44000"/>
                <a:satMod val="165000"/>
              </a:schemeClr>
            </a:gs>
            <a:gs pos="93000">
              <a:schemeClr val="accent3">
                <a:tint val="15000"/>
                <a:satMod val="165000"/>
              </a:schemeClr>
            </a:gs>
            <a:gs pos="100000">
              <a:schemeClr val="accent3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Spécialités</a:t>
          </a:r>
        </a:p>
      </dsp:txBody>
      <dsp:txXfrm>
        <a:off x="4777273" y="43843"/>
        <a:ext cx="1409223" cy="1839825"/>
      </dsp:txXfrm>
    </dsp:sp>
    <dsp:sp modelId="{CFCDDCA1-2F91-46DC-97E1-19C501359589}">
      <dsp:nvSpPr>
        <dsp:cNvPr id="0" name=""/>
        <dsp:cNvSpPr/>
      </dsp:nvSpPr>
      <dsp:spPr>
        <a:xfrm>
          <a:off x="4734283" y="2117133"/>
          <a:ext cx="718286" cy="193675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70000"/>
                <a:satMod val="130000"/>
              </a:schemeClr>
            </a:gs>
            <a:gs pos="43000">
              <a:schemeClr val="accent3">
                <a:tint val="44000"/>
                <a:satMod val="165000"/>
              </a:schemeClr>
            </a:gs>
            <a:gs pos="93000">
              <a:schemeClr val="accent3">
                <a:tint val="15000"/>
                <a:satMod val="165000"/>
              </a:schemeClr>
            </a:gs>
            <a:gs pos="100000">
              <a:schemeClr val="accent3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vert270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3 spé en 1</a:t>
          </a:r>
          <a:r>
            <a:rPr lang="fr-FR" sz="1800" kern="1200" baseline="30000" dirty="0"/>
            <a:t>ère de 4h</a:t>
          </a:r>
          <a:endParaRPr lang="fr-FR" sz="1800" kern="1200" dirty="0"/>
        </a:p>
      </dsp:txBody>
      <dsp:txXfrm>
        <a:off x="4755321" y="2138171"/>
        <a:ext cx="676210" cy="1894674"/>
      </dsp:txXfrm>
    </dsp:sp>
    <dsp:sp modelId="{AC5B7163-2BCF-40F4-9EE7-5461151314FA}">
      <dsp:nvSpPr>
        <dsp:cNvPr id="0" name=""/>
        <dsp:cNvSpPr/>
      </dsp:nvSpPr>
      <dsp:spPr>
        <a:xfrm>
          <a:off x="5511555" y="2435167"/>
          <a:ext cx="718286" cy="12915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70000"/>
                <a:satMod val="130000"/>
              </a:schemeClr>
            </a:gs>
            <a:gs pos="43000">
              <a:schemeClr val="accent3">
                <a:tint val="44000"/>
                <a:satMod val="165000"/>
              </a:schemeClr>
            </a:gs>
            <a:gs pos="93000">
              <a:schemeClr val="accent3">
                <a:tint val="15000"/>
                <a:satMod val="165000"/>
              </a:schemeClr>
            </a:gs>
            <a:gs pos="100000">
              <a:schemeClr val="accent3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vert270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2 spé en terminale de 6h</a:t>
          </a:r>
        </a:p>
      </dsp:txBody>
      <dsp:txXfrm>
        <a:off x="5532593" y="2456205"/>
        <a:ext cx="676210" cy="1249523"/>
      </dsp:txXfrm>
    </dsp:sp>
    <dsp:sp modelId="{7131B5AE-A8C9-46AD-A8B1-16D604E36BCA}">
      <dsp:nvSpPr>
        <dsp:cNvPr id="0" name=""/>
        <dsp:cNvSpPr/>
      </dsp:nvSpPr>
      <dsp:spPr>
        <a:xfrm>
          <a:off x="6351865" y="878"/>
          <a:ext cx="718286" cy="193675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70000"/>
                <a:satMod val="130000"/>
              </a:schemeClr>
            </a:gs>
            <a:gs pos="43000">
              <a:schemeClr val="accent5">
                <a:tint val="44000"/>
                <a:satMod val="165000"/>
              </a:schemeClr>
            </a:gs>
            <a:gs pos="93000">
              <a:schemeClr val="accent5">
                <a:tint val="15000"/>
                <a:satMod val="165000"/>
              </a:schemeClr>
            </a:gs>
            <a:gs pos="100000">
              <a:schemeClr val="accent5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 err="1"/>
            <a:t>Acc</a:t>
          </a:r>
          <a:r>
            <a:rPr lang="fr-FR" sz="1800" kern="1200" dirty="0"/>
            <a:t> personnalisé</a:t>
          </a:r>
        </a:p>
      </dsp:txBody>
      <dsp:txXfrm>
        <a:off x="6372903" y="21916"/>
        <a:ext cx="676210" cy="1894674"/>
      </dsp:txXfrm>
    </dsp:sp>
    <dsp:sp modelId="{32F69D1B-9BA9-4D6D-8EC3-BF08F817E3EE}">
      <dsp:nvSpPr>
        <dsp:cNvPr id="0" name=""/>
        <dsp:cNvSpPr/>
      </dsp:nvSpPr>
      <dsp:spPr>
        <a:xfrm>
          <a:off x="6351865" y="2126371"/>
          <a:ext cx="718286" cy="193675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70000"/>
                <a:satMod val="130000"/>
              </a:schemeClr>
            </a:gs>
            <a:gs pos="43000">
              <a:schemeClr val="accent5">
                <a:tint val="44000"/>
                <a:satMod val="165000"/>
              </a:schemeClr>
            </a:gs>
            <a:gs pos="93000">
              <a:schemeClr val="accent5">
                <a:tint val="15000"/>
                <a:satMod val="165000"/>
              </a:schemeClr>
            </a:gs>
            <a:gs pos="100000">
              <a:schemeClr val="accent5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vert270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 err="1"/>
            <a:t>Acc</a:t>
          </a:r>
          <a:r>
            <a:rPr lang="fr-FR" sz="1800" kern="1200" dirty="0"/>
            <a:t> orientation</a:t>
          </a:r>
        </a:p>
      </dsp:txBody>
      <dsp:txXfrm>
        <a:off x="6372903" y="2147409"/>
        <a:ext cx="676210" cy="18946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55D49-1368-4DC4-B56C-9CDA706C0F00}">
      <dsp:nvSpPr>
        <dsp:cNvPr id="0" name=""/>
        <dsp:cNvSpPr/>
      </dsp:nvSpPr>
      <dsp:spPr>
        <a:xfrm>
          <a:off x="0" y="0"/>
          <a:ext cx="1357290" cy="40640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70000"/>
                <a:satMod val="130000"/>
              </a:schemeClr>
            </a:gs>
            <a:gs pos="43000">
              <a:schemeClr val="accent6">
                <a:tint val="44000"/>
                <a:satMod val="165000"/>
              </a:schemeClr>
            </a:gs>
            <a:gs pos="93000">
              <a:schemeClr val="accent6">
                <a:tint val="15000"/>
                <a:satMod val="165000"/>
              </a:schemeClr>
            </a:gs>
            <a:gs pos="100000">
              <a:schemeClr val="accent6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6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6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1" kern="1200" dirty="0"/>
            <a:t>1 option </a:t>
          </a:r>
          <a:r>
            <a:rPr lang="fr-FR" sz="2100" kern="1200" dirty="0"/>
            <a:t>et une seconde en terminale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100" kern="1200" dirty="0"/>
        </a:p>
      </dsp:txBody>
      <dsp:txXfrm>
        <a:off x="39754" y="39754"/>
        <a:ext cx="1277782" cy="39844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685D4-7C96-48FA-8E01-74FD304F69C5}">
      <dsp:nvSpPr>
        <dsp:cNvPr id="0" name=""/>
        <dsp:cNvSpPr/>
      </dsp:nvSpPr>
      <dsp:spPr>
        <a:xfrm rot="10800000">
          <a:off x="647006" y="2113"/>
          <a:ext cx="7582567" cy="1503742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l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015" tIns="99060" rIns="184912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0" kern="1200" dirty="0">
              <a:solidFill>
                <a:srgbClr val="C00000"/>
              </a:solidFill>
              <a:latin typeface="Times New Roman" pitchFamily="18" charset="0"/>
            </a:rPr>
            <a:t>Enseignement général </a:t>
          </a:r>
          <a:r>
            <a:rPr lang="fr-FR" sz="2600" b="0" kern="1200" dirty="0">
              <a:latin typeface="Times New Roman" pitchFamily="18" charset="0"/>
            </a:rPr>
            <a:t>: français, mathématiques, histoire-géographie, langue vivante, etc… </a:t>
          </a:r>
          <a:endParaRPr lang="fr-FR" sz="2600" kern="1200" dirty="0"/>
        </a:p>
      </dsp:txBody>
      <dsp:txXfrm rot="10800000">
        <a:off x="1022941" y="2113"/>
        <a:ext cx="7206632" cy="1503742"/>
      </dsp:txXfrm>
    </dsp:sp>
    <dsp:sp modelId="{0CE68EFC-6A38-413C-AB41-6AD5D640C3C2}">
      <dsp:nvSpPr>
        <dsp:cNvPr id="0" name=""/>
        <dsp:cNvSpPr/>
      </dsp:nvSpPr>
      <dsp:spPr>
        <a:xfrm>
          <a:off x="0" y="65014"/>
          <a:ext cx="1292942" cy="137630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38100" dir="5400000" algn="ctr" rotWithShape="0">
            <a:schemeClr val="dk1"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544DEAC-12AA-4EB5-BC3E-36C0EFB2AF94}">
      <dsp:nvSpPr>
        <dsp:cNvPr id="0" name=""/>
        <dsp:cNvSpPr/>
      </dsp:nvSpPr>
      <dsp:spPr>
        <a:xfrm rot="10800000">
          <a:off x="621912" y="1832146"/>
          <a:ext cx="7607687" cy="1385679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l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015" tIns="99060" rIns="184912" bIns="99060" numCol="1" spcCol="1270" anchor="ctr" anchorCtr="0">
          <a:noAutofit/>
        </a:bodyPr>
        <a:lstStyle/>
        <a:p>
          <a:pPr marL="87313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0" kern="1200" dirty="0">
              <a:solidFill>
                <a:srgbClr val="C00000"/>
              </a:solidFill>
              <a:latin typeface="Times New Roman" pitchFamily="18" charset="0"/>
            </a:rPr>
            <a:t>Enseignements professionnels spécifiques</a:t>
          </a:r>
          <a:r>
            <a:rPr lang="fr-FR" sz="2600" b="0" kern="1200" dirty="0">
              <a:latin typeface="Times New Roman" pitchFamily="18" charset="0"/>
            </a:rPr>
            <a:t> à la spécialité du baccalauréat (au moins 50% de l’emploi du temps). </a:t>
          </a:r>
        </a:p>
      </dsp:txBody>
      <dsp:txXfrm rot="10800000">
        <a:off x="968332" y="1832146"/>
        <a:ext cx="7261267" cy="1385679"/>
      </dsp:txXfrm>
    </dsp:sp>
    <dsp:sp modelId="{2FF8486D-DF5B-4F9C-BDD8-1A8C6D6647B1}">
      <dsp:nvSpPr>
        <dsp:cNvPr id="0" name=""/>
        <dsp:cNvSpPr/>
      </dsp:nvSpPr>
      <dsp:spPr>
        <a:xfrm>
          <a:off x="0" y="1902010"/>
          <a:ext cx="1292942" cy="128842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38100" dir="5400000" algn="ctr" rotWithShape="0">
            <a:schemeClr val="dk1"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97F46CD-6634-4C69-B4E8-27C737CF462C}">
      <dsp:nvSpPr>
        <dsp:cNvPr id="0" name=""/>
        <dsp:cNvSpPr/>
      </dsp:nvSpPr>
      <dsp:spPr>
        <a:xfrm rot="10800000">
          <a:off x="682440" y="3633496"/>
          <a:ext cx="7547159" cy="1093074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l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015" tIns="99060" rIns="184912" bIns="99060" numCol="1" spcCol="1270" anchor="ctr" anchorCtr="0">
          <a:noAutofit/>
        </a:bodyPr>
        <a:lstStyle/>
        <a:p>
          <a:pPr marL="87313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0" kern="1200" dirty="0">
              <a:latin typeface="Times New Roman" pitchFamily="18" charset="0"/>
            </a:rPr>
            <a:t>Des périodes de </a:t>
          </a:r>
          <a:r>
            <a:rPr lang="fr-FR" sz="2600" kern="1200" dirty="0">
              <a:solidFill>
                <a:srgbClr val="C00000"/>
              </a:solidFill>
              <a:latin typeface="Times New Roman" pitchFamily="18" charset="0"/>
            </a:rPr>
            <a:t>formation en entreprise</a:t>
          </a:r>
          <a:r>
            <a:rPr lang="fr-FR" sz="2600" b="0" kern="1200" dirty="0">
              <a:solidFill>
                <a:srgbClr val="C00000"/>
              </a:solidFill>
              <a:latin typeface="Times New Roman" pitchFamily="18" charset="0"/>
            </a:rPr>
            <a:t> </a:t>
          </a:r>
          <a:r>
            <a:rPr lang="fr-FR" sz="2600" b="0" kern="1200" dirty="0">
              <a:latin typeface="Times New Roman" pitchFamily="18" charset="0"/>
            </a:rPr>
            <a:t>(12 à 16 pour les CAP et 22 en bac pro).</a:t>
          </a:r>
        </a:p>
      </dsp:txBody>
      <dsp:txXfrm rot="10800000">
        <a:off x="955708" y="3633496"/>
        <a:ext cx="7273891" cy="1093074"/>
      </dsp:txXfrm>
    </dsp:sp>
    <dsp:sp modelId="{5A21566E-29CA-4410-95B1-55CDB4FD6A15}">
      <dsp:nvSpPr>
        <dsp:cNvPr id="0" name=""/>
        <dsp:cNvSpPr/>
      </dsp:nvSpPr>
      <dsp:spPr>
        <a:xfrm>
          <a:off x="0" y="3544116"/>
          <a:ext cx="1380902" cy="127183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38100" dir="5400000" algn="ctr" rotWithShape="0">
            <a:schemeClr val="dk1"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59" cy="496331"/>
          </a:xfrm>
          <a:prstGeom prst="rect">
            <a:avLst/>
          </a:prstGeom>
        </p:spPr>
        <p:txBody>
          <a:bodyPr vert="horz" lIns="94789" tIns="47394" rIns="94789" bIns="4739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3"/>
            <a:ext cx="2945659" cy="496331"/>
          </a:xfrm>
          <a:prstGeom prst="rect">
            <a:avLst/>
          </a:prstGeom>
        </p:spPr>
        <p:txBody>
          <a:bodyPr vert="horz" lIns="94789" tIns="47394" rIns="94789" bIns="47394" rtlCol="0"/>
          <a:lstStyle>
            <a:lvl1pPr algn="r">
              <a:defRPr sz="1200"/>
            </a:lvl1pPr>
          </a:lstStyle>
          <a:p>
            <a:fld id="{11000325-5E78-4E17-AFF7-2E81A7EEDEB3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9428586"/>
            <a:ext cx="2945659" cy="496331"/>
          </a:xfrm>
          <a:prstGeom prst="rect">
            <a:avLst/>
          </a:prstGeom>
        </p:spPr>
        <p:txBody>
          <a:bodyPr vert="horz" lIns="94789" tIns="47394" rIns="94789" bIns="4739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428586"/>
            <a:ext cx="2945659" cy="496331"/>
          </a:xfrm>
          <a:prstGeom prst="rect">
            <a:avLst/>
          </a:prstGeom>
        </p:spPr>
        <p:txBody>
          <a:bodyPr vert="horz" lIns="94789" tIns="47394" rIns="94789" bIns="47394" rtlCol="0" anchor="b"/>
          <a:lstStyle>
            <a:lvl1pPr algn="r">
              <a:defRPr sz="1200"/>
            </a:lvl1pPr>
          </a:lstStyle>
          <a:p>
            <a:fld id="{802E120E-5BB1-4A25-ADBB-6A3512E10F4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488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59" cy="496331"/>
          </a:xfrm>
          <a:prstGeom prst="rect">
            <a:avLst/>
          </a:prstGeom>
        </p:spPr>
        <p:txBody>
          <a:bodyPr vert="horz" lIns="94789" tIns="47394" rIns="94789" bIns="4739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3"/>
            <a:ext cx="2945659" cy="496331"/>
          </a:xfrm>
          <a:prstGeom prst="rect">
            <a:avLst/>
          </a:prstGeom>
        </p:spPr>
        <p:txBody>
          <a:bodyPr vert="horz" lIns="94789" tIns="47394" rIns="94789" bIns="47394" rtlCol="0"/>
          <a:lstStyle>
            <a:lvl1pPr algn="r">
              <a:defRPr sz="1200"/>
            </a:lvl1pPr>
          </a:lstStyle>
          <a:p>
            <a:fld id="{D7BCDCDE-678B-4976-89D2-5E7D08D1C359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89" tIns="47394" rIns="94789" bIns="4739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4789" tIns="47394" rIns="94789" bIns="47394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6331"/>
          </a:xfrm>
          <a:prstGeom prst="rect">
            <a:avLst/>
          </a:prstGeom>
        </p:spPr>
        <p:txBody>
          <a:bodyPr vert="horz" lIns="94789" tIns="47394" rIns="94789" bIns="4739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6"/>
            <a:ext cx="2945659" cy="496331"/>
          </a:xfrm>
          <a:prstGeom prst="rect">
            <a:avLst/>
          </a:prstGeom>
        </p:spPr>
        <p:txBody>
          <a:bodyPr vert="horz" lIns="94789" tIns="47394" rIns="94789" bIns="47394" rtlCol="0" anchor="b"/>
          <a:lstStyle>
            <a:lvl1pPr algn="r">
              <a:defRPr sz="1200"/>
            </a:lvl1pPr>
          </a:lstStyle>
          <a:p>
            <a:fld id="{DDF927C7-0715-4D1B-8F1A-EB97E39226A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183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Accueil : très heureux de vous recevoir sur</a:t>
            </a:r>
            <a:r>
              <a:rPr lang="fr-FR" baseline="0" dirty="0"/>
              <a:t> le site du lycée.</a:t>
            </a:r>
          </a:p>
          <a:p>
            <a:endParaRPr lang="fr-FR" baseline="0" dirty="0"/>
          </a:p>
          <a:p>
            <a:r>
              <a:rPr lang="fr-FR" baseline="0" dirty="0"/>
              <a:t>Je suis M Gomez, CE coordinateur et je suis accompagné ce soir des membres de l’équipe de direction : </a:t>
            </a:r>
          </a:p>
          <a:p>
            <a:r>
              <a:rPr lang="fr-FR" baseline="0" dirty="0"/>
              <a:t>M Lombardo</a:t>
            </a:r>
          </a:p>
          <a:p>
            <a:r>
              <a:rPr lang="fr-FR" baseline="0" dirty="0"/>
              <a:t>Mme </a:t>
            </a:r>
            <a:r>
              <a:rPr lang="fr-FR" baseline="0" dirty="0" err="1"/>
              <a:t>Pilté</a:t>
            </a:r>
            <a:endParaRPr lang="fr-FR" baseline="0" dirty="0"/>
          </a:p>
          <a:p>
            <a:r>
              <a:rPr lang="fr-FR" baseline="0" dirty="0"/>
              <a:t>Mme Chambers</a:t>
            </a:r>
          </a:p>
          <a:p>
            <a:endParaRPr lang="fr-FR" baseline="0" dirty="0"/>
          </a:p>
          <a:p>
            <a:endParaRPr lang="fr-FR" baseline="0" dirty="0"/>
          </a:p>
          <a:p>
            <a:r>
              <a:rPr lang="fr-FR" baseline="0" dirty="0"/>
              <a:t>Sont également présent M Beaufils</a:t>
            </a:r>
          </a:p>
          <a:p>
            <a:endParaRPr lang="fr-FR" baseline="0" dirty="0"/>
          </a:p>
          <a:p>
            <a:endParaRPr lang="fr-FR" baseline="0" dirty="0"/>
          </a:p>
          <a:p>
            <a:r>
              <a:rPr lang="fr-FR" baseline="0" dirty="0"/>
              <a:t>Quel est notre objectif ce soir : Vous accompagner dans une prise de décision qui concerne la scolarité de votre enfant.</a:t>
            </a:r>
          </a:p>
          <a:p>
            <a:endParaRPr lang="fr-FR" baseline="0" dirty="0"/>
          </a:p>
          <a:p>
            <a:r>
              <a:rPr lang="fr-FR" baseline="0" dirty="0"/>
              <a:t>Notre réunion est prévu en 3 temps : 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Présentation de ce qu’il est possible de faire après la classe de troisième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Visite de l’établissement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Retour dans cette salle pour partager un moment de convivialité autour d’une galette et d’un verre de cidre.</a:t>
            </a:r>
          </a:p>
          <a:p>
            <a:pPr marL="171450" indent="-171450">
              <a:buFontTx/>
              <a:buChar char="-"/>
            </a:pPr>
            <a:endParaRPr lang="fr-FR" baseline="0" dirty="0"/>
          </a:p>
          <a:p>
            <a:endParaRPr lang="fr-FR" baseline="0" dirty="0"/>
          </a:p>
          <a:p>
            <a:r>
              <a:rPr lang="fr-FR" baseline="0" dirty="0"/>
              <a:t>En effet, la classe de troisième est une étape importante dans la scolarité : 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Premier examen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Premier palier d’orientation</a:t>
            </a:r>
          </a:p>
          <a:p>
            <a:pPr marL="171450" indent="-171450">
              <a:buFontTx/>
              <a:buChar char="-"/>
            </a:pPr>
            <a:endParaRPr lang="fr-FR" baseline="0" dirty="0"/>
          </a:p>
          <a:p>
            <a:pPr marL="171450" indent="-171450">
              <a:buFontTx/>
              <a:buChar char="-"/>
            </a:pPr>
            <a:r>
              <a:rPr lang="fr-FR" baseline="0" dirty="0"/>
              <a:t>Pour pouvoir prendre une décision, il est préférable d’être informé.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927C7-0715-4D1B-8F1A-EB97E39226A5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955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questions</a:t>
            </a:r>
            <a:r>
              <a:rPr lang="fr-FR" baseline="0" dirty="0"/>
              <a:t> à se poser sont de tris ordres :</a:t>
            </a:r>
          </a:p>
          <a:p>
            <a:endParaRPr lang="fr-FR" baseline="0" dirty="0"/>
          </a:p>
          <a:p>
            <a:pPr marL="171450" indent="-171450">
              <a:buFontTx/>
              <a:buChar char="-"/>
            </a:pPr>
            <a:r>
              <a:rPr lang="fr-FR" baseline="0" dirty="0"/>
              <a:t>Connaissance de soi.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Connaissance des parcours des parcours de formation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Connaissance des métiers</a:t>
            </a:r>
          </a:p>
          <a:p>
            <a:pPr marL="171450" indent="-171450">
              <a:buFontTx/>
              <a:buChar char="-"/>
            </a:pPr>
            <a:endParaRPr lang="fr-FR" baseline="0" dirty="0"/>
          </a:p>
          <a:p>
            <a:pPr marL="171450" indent="-171450">
              <a:buFontTx/>
              <a:buChar char="-"/>
            </a:pPr>
            <a:endParaRPr lang="fr-FR" baseline="0" dirty="0"/>
          </a:p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927C7-0715-4D1B-8F1A-EB97E39226A5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5089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Même</a:t>
            </a:r>
            <a:r>
              <a:rPr lang="fr-FR" baseline="0" dirty="0"/>
              <a:t> projet éducatif</a:t>
            </a:r>
          </a:p>
          <a:p>
            <a:r>
              <a:rPr lang="fr-FR" baseline="0" dirty="0"/>
              <a:t>Parcours sécurisés jusqu’au master</a:t>
            </a:r>
          </a:p>
          <a:p>
            <a:r>
              <a:rPr lang="fr-FR" baseline="0" dirty="0"/>
              <a:t>Des certifications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927C7-0715-4D1B-8F1A-EB97E39226A5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508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différences</a:t>
            </a:r>
            <a:r>
              <a:rPr lang="fr-FR" baseline="0" dirty="0"/>
              <a:t> : 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L’importance de l’enseignement général et de l’enseignement pro ou technologique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La durée des études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L’importance des relations avec le milieu professionnel (stages)</a:t>
            </a:r>
          </a:p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927C7-0715-4D1B-8F1A-EB97E39226A5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968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927C7-0715-4D1B-8F1A-EB97E39226A5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90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927C7-0715-4D1B-8F1A-EB97E39226A5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4267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927C7-0715-4D1B-8F1A-EB97E39226A5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90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927C7-0715-4D1B-8F1A-EB97E39226A5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4267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927C7-0715-4D1B-8F1A-EB97E39226A5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90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927C7-0715-4D1B-8F1A-EB97E39226A5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163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927C7-0715-4D1B-8F1A-EB97E39226A5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6349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Aumônerie</a:t>
            </a:r>
          </a:p>
          <a:p>
            <a:r>
              <a:rPr lang="fr-FR" dirty="0"/>
              <a:t>Aimer l’avenir : Juste estime de soi – S’estimer justement pour entrer dans</a:t>
            </a:r>
            <a:r>
              <a:rPr lang="fr-FR" baseline="0" dirty="0"/>
              <a:t> une attitude d’estime des autres – Groupe-classe promu comme lieu de contribution de chacun au bien commun</a:t>
            </a:r>
          </a:p>
          <a:p>
            <a:endParaRPr lang="fr-FR" baseline="0" dirty="0"/>
          </a:p>
          <a:p>
            <a:r>
              <a:rPr lang="fr-FR" baseline="0" dirty="0"/>
              <a:t>AREJ : Art du débat – Questionnement éthique – Concours national d’éloquence</a:t>
            </a:r>
          </a:p>
          <a:p>
            <a:r>
              <a:rPr lang="fr-FR" baseline="0" dirty="0"/>
              <a:t>Module Réussite : Besoins/Désirs/Aspirations – Réussite individuelle ou collective</a:t>
            </a:r>
          </a:p>
          <a:p>
            <a:r>
              <a:rPr lang="fr-FR" baseline="0" dirty="0"/>
              <a:t>Module de communication : Mieux se situer, écouter, s’affirmer gérer les conflits</a:t>
            </a:r>
          </a:p>
          <a:p>
            <a:r>
              <a:rPr lang="fr-FR" baseline="0" dirty="0"/>
              <a:t>Le café des Parents : Conforter la mission de parentalité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CAB01-6DCA-462C-8FE8-820C81EEABF1}" type="slidenum">
              <a:rPr lang="fr-FR" altLang="fr-FR" smtClean="0"/>
              <a:pPr/>
              <a:t>30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00759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4FC99-72A2-4A37-9AC5-AF34113AE9AB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727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9E3F-9C01-498B-AF28-E0774A262AB2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ECDA-13C1-48C3-AED3-DD5E7734D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9E3F-9C01-498B-AF28-E0774A262AB2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ECDA-13C1-48C3-AED3-DD5E7734D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9E3F-9C01-498B-AF28-E0774A262AB2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ECDA-13C1-48C3-AED3-DD5E7734D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9E3F-9C01-498B-AF28-E0774A262AB2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ECDA-13C1-48C3-AED3-DD5E7734D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9E3F-9C01-498B-AF28-E0774A262AB2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ECDA-13C1-48C3-AED3-DD5E7734D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9E3F-9C01-498B-AF28-E0774A262AB2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ECDA-13C1-48C3-AED3-DD5E7734D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9E3F-9C01-498B-AF28-E0774A262AB2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ECDA-13C1-48C3-AED3-DD5E7734D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9E3F-9C01-498B-AF28-E0774A262AB2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ECDA-13C1-48C3-AED3-DD5E7734D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9E3F-9C01-498B-AF28-E0774A262AB2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852ECDA-13C1-48C3-AED3-DD5E7734DC5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9E3F-9C01-498B-AF28-E0774A262AB2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ECDA-13C1-48C3-AED3-DD5E7734D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9E3F-9C01-498B-AF28-E0774A262AB2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ECDA-13C1-48C3-AED3-DD5E7734D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 userDrawn="1"/>
        </p:nvSpPr>
        <p:spPr>
          <a:xfrm>
            <a:off x="0" y="0"/>
            <a:ext cx="9144000" cy="573088"/>
          </a:xfrm>
          <a:prstGeom prst="rect">
            <a:avLst/>
          </a:prstGeom>
          <a:solidFill>
            <a:srgbClr val="95BCE5"/>
          </a:solidFill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cap="all" dirty="0">
              <a:solidFill>
                <a:prstClr val="white"/>
              </a:solidFill>
              <a:latin typeface="Arial Black" panose="020B0A04020102020204" pitchFamily="34" charset="0"/>
              <a:cs typeface="+mn-cs"/>
            </a:endParaRPr>
          </a:p>
        </p:txBody>
      </p:sp>
      <p:pic>
        <p:nvPicPr>
          <p:cNvPr id="5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23825"/>
            <a:ext cx="939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 userDrawn="1"/>
        </p:nvSpPr>
        <p:spPr>
          <a:xfrm>
            <a:off x="0" y="0"/>
            <a:ext cx="9144000" cy="646113"/>
          </a:xfrm>
          <a:prstGeom prst="rect">
            <a:avLst/>
          </a:prstGeom>
          <a:solidFill>
            <a:srgbClr val="95BCE5">
              <a:alpha val="0"/>
            </a:srgbClr>
          </a:solidFill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cap="all" dirty="0">
                <a:solidFill>
                  <a:prstClr val="white"/>
                </a:solidFill>
                <a:latin typeface="Arial Black" panose="020B0A04020102020204" pitchFamily="34" charset="0"/>
                <a:cs typeface="+mn-cs"/>
              </a:rPr>
              <a:t>La classe de seconde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cap="all" dirty="0">
                <a:solidFill>
                  <a:prstClr val="white"/>
                </a:solidFill>
                <a:latin typeface="Arial Black" panose="020B0A04020102020204" pitchFamily="34" charset="0"/>
                <a:cs typeface="+mn-cs"/>
              </a:rPr>
              <a:t>voie générale et technologique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81E6F-AA08-4855-9A77-2338E56C2A2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2200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C223A-BE1C-437E-AFDA-C34A75D13FE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4262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E6773-80D7-4264-A45D-33A66CEAC3A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0219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5FFA1217-F668-40BF-948D-8FEEE5E4471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40205070"/>
      </p:ext>
    </p:extLst>
  </p:cSld>
  <p:clrMapOvr>
    <a:masterClrMapping/>
  </p:clrMapOvr>
  <p:transition spd="slow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Lundi 31 août 2015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Pré-rentrée 2015-2016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BE125-82D4-49AD-BE4C-479E94C4B16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508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939E3F-9C01-498B-AF28-E0774A262AB2}" type="datetimeFigureOut">
              <a:rPr lang="fr-FR" smtClean="0"/>
              <a:pPr/>
              <a:t>06/10/2023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52ECDA-13C1-48C3-AED3-DD5E7734DC5E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85852" y="1357298"/>
            <a:ext cx="7406640" cy="1472184"/>
          </a:xfrm>
        </p:spPr>
        <p:txBody>
          <a:bodyPr>
            <a:normAutofit/>
          </a:bodyPr>
          <a:lstStyle/>
          <a:p>
            <a:r>
              <a:rPr lang="fr-FR" sz="5400" dirty="0"/>
              <a:t>Après la troisième </a:t>
            </a:r>
          </a:p>
        </p:txBody>
      </p:sp>
      <p:pic>
        <p:nvPicPr>
          <p:cNvPr id="5" name="Image 4" descr="C:\Users\poulin\AppData\Local\Microsoft\Windows\Temporary Internet Files\Content.IE5\VW2DPQUW\MPj04004200000[1]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5286388"/>
            <a:ext cx="2000263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C:\Users\poulin\AppData\Local\Microsoft\Windows\Temporary Internet Files\Content.IE5\305Z3AS6\MPj04395220000[1]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5313772"/>
            <a:ext cx="1785950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C:\Users\Monique\AppData\Local\Microsoft\Windows\Temporary Internet Files\Content.IE5\O40JL312\MPj03998930000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9" y="5287000"/>
            <a:ext cx="2357422" cy="1571000"/>
          </a:xfrm>
          <a:prstGeom prst="rect">
            <a:avLst/>
          </a:prstGeom>
          <a:noFill/>
        </p:spPr>
      </p:pic>
      <p:pic>
        <p:nvPicPr>
          <p:cNvPr id="11" name="Image 10" descr="C:\Users\poulin\AppData\Local\Microsoft\Windows\Temporary Internet Files\Content.IE5\GE2IPZX2\MP900409080[1]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286388"/>
            <a:ext cx="1000100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13" descr="C:\Users\poulin\AppData\Local\Microsoft\Windows\Temporary Internet Files\Content.IE5\UU39IZPN\MP900308929[1]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8662" y="5286388"/>
            <a:ext cx="2571768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6156176" y="4857760"/>
            <a:ext cx="2987824" cy="365125"/>
          </a:xfrm>
        </p:spPr>
        <p:txBody>
          <a:bodyPr/>
          <a:lstStyle/>
          <a:p>
            <a:r>
              <a:rPr lang="fr-FR" sz="2400" dirty="0">
                <a:latin typeface="Calibri"/>
              </a:rPr>
              <a:t>Année scolaire 2023-24</a:t>
            </a:r>
            <a:endParaRPr lang="fr-FR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Les questions à se poser quand on est en troisième :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65104"/>
            <a:ext cx="1259632" cy="232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3101392439"/>
              </p:ext>
            </p:extLst>
          </p:nvPr>
        </p:nvGraphicFramePr>
        <p:xfrm>
          <a:off x="1259632" y="1484784"/>
          <a:ext cx="763284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6216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C7CA95-1506-4388-BB17-AF3BBF4E58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1C7CA95-1506-4388-BB17-AF3BBF4E58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2929D1-6109-468F-861C-05DFFF8313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5E2929D1-6109-468F-861C-05DFFF8313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271BE4-F882-43D8-BBF4-6D5936477A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62271BE4-F882-43D8-BBF4-6D5936477A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1FE74D-C8B3-44FB-A4B6-63A79F706F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5D1FE74D-C8B3-44FB-A4B6-63A79F706F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FDFA2-8CEB-443B-8731-E14755C17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B93FDFA2-8CEB-443B-8731-E14755C17A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28294E3-62FC-434F-AAF2-1BA9B641D2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428294E3-62FC-434F-AAF2-1BA9B641D2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Les questions à se poser quand on est en troisième :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65104"/>
            <a:ext cx="1259632" cy="232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335346135"/>
              </p:ext>
            </p:extLst>
          </p:nvPr>
        </p:nvGraphicFramePr>
        <p:xfrm>
          <a:off x="1259632" y="1484784"/>
          <a:ext cx="763284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9510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C7CA95-1506-4388-BB17-AF3BBF4E58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1C7CA95-1506-4388-BB17-AF3BBF4E58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2929D1-6109-468F-861C-05DFFF8313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5E2929D1-6109-468F-861C-05DFFF8313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271BE4-F882-43D8-BBF4-6D5936477A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62271BE4-F882-43D8-BBF4-6D5936477A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1FE74D-C8B3-44FB-A4B6-63A79F706F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5D1FE74D-C8B3-44FB-A4B6-63A79F706F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-459432"/>
            <a:ext cx="8229600" cy="1143000"/>
          </a:xfrm>
        </p:spPr>
        <p:txBody>
          <a:bodyPr/>
          <a:lstStyle/>
          <a:p>
            <a:r>
              <a:rPr lang="fr-FR" dirty="0"/>
              <a:t>Après la troisième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403350" y="6346825"/>
            <a:ext cx="6337300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400" b="0" dirty="0">
                <a:latin typeface="+mj-lt"/>
              </a:rPr>
              <a:t>Classe de troisième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596180" y="692696"/>
            <a:ext cx="7286676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400" dirty="0">
                <a:latin typeface="+mj-lt"/>
              </a:rPr>
              <a:t>Enseignement Supérieur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5715008" y="6071146"/>
            <a:ext cx="642942" cy="310622"/>
          </a:xfrm>
          <a:prstGeom prst="line">
            <a:avLst/>
          </a:prstGeom>
          <a:noFill/>
          <a:ln w="635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+mj-lt"/>
            </a:endParaRPr>
          </a:p>
        </p:txBody>
      </p:sp>
      <p:sp>
        <p:nvSpPr>
          <p:cNvPr id="22" name="Line 36"/>
          <p:cNvSpPr>
            <a:spLocks noChangeShapeType="1"/>
          </p:cNvSpPr>
          <p:nvPr/>
        </p:nvSpPr>
        <p:spPr bwMode="auto">
          <a:xfrm flipH="1" flipV="1">
            <a:off x="5234597" y="4999624"/>
            <a:ext cx="928694" cy="357192"/>
          </a:xfrm>
          <a:prstGeom prst="line">
            <a:avLst/>
          </a:prstGeom>
          <a:noFill/>
          <a:ln w="635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+mj-lt"/>
            </a:endParaRPr>
          </a:p>
        </p:txBody>
      </p:sp>
      <p:sp>
        <p:nvSpPr>
          <p:cNvPr id="21" name="Line 22"/>
          <p:cNvSpPr>
            <a:spLocks noChangeShapeType="1"/>
          </p:cNvSpPr>
          <p:nvPr/>
        </p:nvSpPr>
        <p:spPr bwMode="auto">
          <a:xfrm flipH="1" flipV="1">
            <a:off x="2771773" y="6072397"/>
            <a:ext cx="371465" cy="285560"/>
          </a:xfrm>
          <a:prstGeom prst="line">
            <a:avLst/>
          </a:prstGeom>
          <a:noFill/>
          <a:ln w="635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+mj-lt"/>
            </a:endParaRPr>
          </a:p>
        </p:txBody>
      </p:sp>
      <p:grpSp>
        <p:nvGrpSpPr>
          <p:cNvPr id="15" name="Group 59"/>
          <p:cNvGrpSpPr>
            <a:grpSpLocks/>
          </p:cNvGrpSpPr>
          <p:nvPr/>
        </p:nvGrpSpPr>
        <p:grpSpPr bwMode="auto">
          <a:xfrm>
            <a:off x="1734156" y="5301782"/>
            <a:ext cx="2286707" cy="790576"/>
            <a:chOff x="1066" y="3249"/>
            <a:chExt cx="1467" cy="498"/>
          </a:xfrm>
        </p:grpSpPr>
        <p:sp>
          <p:nvSpPr>
            <p:cNvPr id="24" name="Text Box 41"/>
            <p:cNvSpPr txBox="1">
              <a:spLocks noChangeArrowheads="1"/>
            </p:cNvSpPr>
            <p:nvPr/>
          </p:nvSpPr>
          <p:spPr bwMode="auto">
            <a:xfrm>
              <a:off x="1066" y="3294"/>
              <a:ext cx="1467" cy="453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</p:txBody>
        </p:sp>
        <p:sp>
          <p:nvSpPr>
            <p:cNvPr id="25" name="Text Box 42"/>
            <p:cNvSpPr txBox="1">
              <a:spLocks noChangeArrowheads="1"/>
            </p:cNvSpPr>
            <p:nvPr/>
          </p:nvSpPr>
          <p:spPr bwMode="auto">
            <a:xfrm>
              <a:off x="1066" y="3249"/>
              <a:ext cx="1440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2200" dirty="0">
                  <a:latin typeface="+mj-lt"/>
                </a:rPr>
                <a:t>Seconde professionnelle </a:t>
              </a:r>
              <a:endParaRPr lang="fr-FR" sz="2200" b="1" dirty="0">
                <a:latin typeface="+mj-lt"/>
              </a:endParaRPr>
            </a:p>
          </p:txBody>
        </p:sp>
      </p:grpSp>
      <p:grpSp>
        <p:nvGrpSpPr>
          <p:cNvPr id="23" name="Group 58"/>
          <p:cNvGrpSpPr>
            <a:grpSpLocks/>
          </p:cNvGrpSpPr>
          <p:nvPr/>
        </p:nvGrpSpPr>
        <p:grpSpPr bwMode="auto">
          <a:xfrm>
            <a:off x="0" y="5385941"/>
            <a:ext cx="1547813" cy="769938"/>
            <a:chOff x="0" y="3294"/>
            <a:chExt cx="975" cy="485"/>
          </a:xfrm>
        </p:grpSpPr>
        <p:sp>
          <p:nvSpPr>
            <p:cNvPr id="27" name="Text Box 39"/>
            <p:cNvSpPr txBox="1">
              <a:spLocks noChangeArrowheads="1"/>
            </p:cNvSpPr>
            <p:nvPr/>
          </p:nvSpPr>
          <p:spPr bwMode="auto">
            <a:xfrm>
              <a:off x="52" y="3294"/>
              <a:ext cx="923" cy="45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</p:txBody>
        </p:sp>
        <p:sp>
          <p:nvSpPr>
            <p:cNvPr id="28" name="Text Box 43"/>
            <p:cNvSpPr txBox="1">
              <a:spLocks noChangeArrowheads="1"/>
            </p:cNvSpPr>
            <p:nvPr/>
          </p:nvSpPr>
          <p:spPr bwMode="auto">
            <a:xfrm>
              <a:off x="0" y="3294"/>
              <a:ext cx="975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2200" dirty="0">
                  <a:latin typeface="+mj-lt"/>
                </a:rPr>
                <a:t>1</a:t>
              </a:r>
              <a:r>
                <a:rPr lang="fr-FR" sz="2200" baseline="30000" dirty="0">
                  <a:latin typeface="+mj-lt"/>
                </a:rPr>
                <a:t>ère</a:t>
              </a:r>
              <a:r>
                <a:rPr lang="fr-FR" sz="2200" dirty="0">
                  <a:latin typeface="+mj-lt"/>
                </a:rPr>
                <a:t> Année CAP</a:t>
              </a:r>
            </a:p>
          </p:txBody>
        </p:sp>
      </p:grpSp>
      <p:sp>
        <p:nvSpPr>
          <p:cNvPr id="29" name="Line 31"/>
          <p:cNvSpPr>
            <a:spLocks noChangeShapeType="1"/>
          </p:cNvSpPr>
          <p:nvPr/>
        </p:nvSpPr>
        <p:spPr bwMode="auto">
          <a:xfrm flipH="1" flipV="1">
            <a:off x="827584" y="5016026"/>
            <a:ext cx="45719" cy="357190"/>
          </a:xfrm>
          <a:prstGeom prst="line">
            <a:avLst/>
          </a:prstGeom>
          <a:noFill/>
          <a:ln w="635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+mj-lt"/>
            </a:endParaRPr>
          </a:p>
        </p:txBody>
      </p:sp>
      <p:grpSp>
        <p:nvGrpSpPr>
          <p:cNvPr id="26" name="Group 67"/>
          <p:cNvGrpSpPr>
            <a:grpSpLocks/>
          </p:cNvGrpSpPr>
          <p:nvPr/>
        </p:nvGrpSpPr>
        <p:grpSpPr bwMode="auto">
          <a:xfrm>
            <a:off x="82550" y="4175415"/>
            <a:ext cx="1465263" cy="722988"/>
            <a:chOff x="52" y="2622"/>
            <a:chExt cx="923" cy="45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1" name="Text Box 48"/>
            <p:cNvSpPr txBox="1">
              <a:spLocks noChangeArrowheads="1"/>
            </p:cNvSpPr>
            <p:nvPr/>
          </p:nvSpPr>
          <p:spPr bwMode="auto">
            <a:xfrm>
              <a:off x="52" y="2622"/>
              <a:ext cx="923" cy="454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</p:txBody>
        </p:sp>
        <p:sp>
          <p:nvSpPr>
            <p:cNvPr id="32" name="Text Box 47"/>
            <p:cNvSpPr txBox="1">
              <a:spLocks noChangeArrowheads="1"/>
            </p:cNvSpPr>
            <p:nvPr/>
          </p:nvSpPr>
          <p:spPr bwMode="auto">
            <a:xfrm>
              <a:off x="113" y="2662"/>
              <a:ext cx="862" cy="39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 dirty="0">
                  <a:latin typeface="+mj-lt"/>
                </a:rPr>
                <a:t>2</a:t>
              </a:r>
              <a:r>
                <a:rPr lang="fr-FR" sz="1400" baseline="30000" dirty="0">
                  <a:latin typeface="+mj-lt"/>
                </a:rPr>
                <a:t>nde</a:t>
              </a:r>
              <a:r>
                <a:rPr lang="fr-FR" sz="1400" dirty="0">
                  <a:latin typeface="+mj-lt"/>
                </a:rPr>
                <a:t> Année </a:t>
              </a:r>
            </a:p>
            <a:p>
              <a:pPr algn="ctr">
                <a:spcBef>
                  <a:spcPct val="50000"/>
                </a:spcBef>
              </a:pPr>
              <a:r>
                <a:rPr lang="fr-FR" sz="1400" dirty="0">
                  <a:latin typeface="+mj-lt"/>
                </a:rPr>
                <a:t>CAP</a:t>
              </a:r>
            </a:p>
          </p:txBody>
        </p:sp>
      </p:grpSp>
      <p:sp>
        <p:nvSpPr>
          <p:cNvPr id="33" name="Line 49"/>
          <p:cNvSpPr>
            <a:spLocks noChangeShapeType="1"/>
          </p:cNvSpPr>
          <p:nvPr/>
        </p:nvSpPr>
        <p:spPr bwMode="auto">
          <a:xfrm flipV="1">
            <a:off x="755576" y="3789362"/>
            <a:ext cx="863674" cy="359717"/>
          </a:xfrm>
          <a:prstGeom prst="line">
            <a:avLst/>
          </a:prstGeom>
          <a:noFill/>
          <a:ln w="31750" cap="rnd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+mj-lt"/>
            </a:endParaRPr>
          </a:p>
        </p:txBody>
      </p:sp>
      <p:sp>
        <p:nvSpPr>
          <p:cNvPr id="34" name="Line 50"/>
          <p:cNvSpPr>
            <a:spLocks noChangeShapeType="1"/>
          </p:cNvSpPr>
          <p:nvPr/>
        </p:nvSpPr>
        <p:spPr bwMode="auto">
          <a:xfrm flipV="1">
            <a:off x="7019755" y="5000635"/>
            <a:ext cx="792605" cy="301145"/>
          </a:xfrm>
          <a:prstGeom prst="line">
            <a:avLst/>
          </a:prstGeom>
          <a:noFill/>
          <a:ln w="635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+mj-lt"/>
            </a:endParaRPr>
          </a:p>
        </p:txBody>
      </p:sp>
      <p:sp>
        <p:nvSpPr>
          <p:cNvPr id="35" name="Line 51"/>
          <p:cNvSpPr>
            <a:spLocks noChangeShapeType="1"/>
          </p:cNvSpPr>
          <p:nvPr/>
        </p:nvSpPr>
        <p:spPr bwMode="auto">
          <a:xfrm flipH="1" flipV="1">
            <a:off x="2817493" y="4944586"/>
            <a:ext cx="26315" cy="428630"/>
          </a:xfrm>
          <a:prstGeom prst="line">
            <a:avLst/>
          </a:prstGeom>
          <a:noFill/>
          <a:ln w="635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+mj-lt"/>
            </a:endParaRPr>
          </a:p>
        </p:txBody>
      </p:sp>
      <p:sp>
        <p:nvSpPr>
          <p:cNvPr id="36" name="Line 53"/>
          <p:cNvSpPr>
            <a:spLocks noChangeShapeType="1"/>
          </p:cNvSpPr>
          <p:nvPr/>
        </p:nvSpPr>
        <p:spPr bwMode="auto">
          <a:xfrm flipV="1">
            <a:off x="2856466" y="1517059"/>
            <a:ext cx="0" cy="309562"/>
          </a:xfrm>
          <a:prstGeom prst="line">
            <a:avLst/>
          </a:prstGeom>
          <a:noFill/>
          <a:ln w="635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+mj-lt"/>
            </a:endParaRPr>
          </a:p>
        </p:txBody>
      </p:sp>
      <p:sp>
        <p:nvSpPr>
          <p:cNvPr id="39" name="Line 57"/>
          <p:cNvSpPr>
            <a:spLocks noChangeShapeType="1"/>
          </p:cNvSpPr>
          <p:nvPr/>
        </p:nvSpPr>
        <p:spPr bwMode="auto">
          <a:xfrm flipH="1" flipV="1">
            <a:off x="827584" y="6116090"/>
            <a:ext cx="648791" cy="286297"/>
          </a:xfrm>
          <a:prstGeom prst="line">
            <a:avLst/>
          </a:prstGeom>
          <a:noFill/>
          <a:ln w="635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+mj-lt"/>
            </a:endParaRPr>
          </a:p>
        </p:txBody>
      </p:sp>
      <p:sp>
        <p:nvSpPr>
          <p:cNvPr id="49" name="Text Box 70"/>
          <p:cNvSpPr txBox="1">
            <a:spLocks noChangeArrowheads="1"/>
          </p:cNvSpPr>
          <p:nvPr/>
        </p:nvSpPr>
        <p:spPr bwMode="auto">
          <a:xfrm>
            <a:off x="1709936" y="5359846"/>
            <a:ext cx="2286000" cy="733450"/>
          </a:xfrm>
          <a:prstGeom prst="rect">
            <a:avLst/>
          </a:prstGeom>
          <a:solidFill>
            <a:srgbClr val="FFFF99"/>
          </a:solidFill>
          <a:ln w="508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fr-FR" sz="2200" dirty="0">
                <a:latin typeface="+mj-lt"/>
              </a:rPr>
              <a:t>Seconde professionnelle </a:t>
            </a:r>
          </a:p>
        </p:txBody>
      </p:sp>
      <p:sp>
        <p:nvSpPr>
          <p:cNvPr id="52" name="Line 101"/>
          <p:cNvSpPr>
            <a:spLocks noChangeShapeType="1"/>
          </p:cNvSpPr>
          <p:nvPr/>
        </p:nvSpPr>
        <p:spPr bwMode="auto">
          <a:xfrm flipH="1" flipV="1">
            <a:off x="1476374" y="4999622"/>
            <a:ext cx="1295399" cy="229601"/>
          </a:xfrm>
          <a:prstGeom prst="line">
            <a:avLst/>
          </a:prstGeom>
          <a:noFill/>
          <a:ln w="444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+mj-lt"/>
            </a:endParaRPr>
          </a:p>
        </p:txBody>
      </p:sp>
      <p:sp>
        <p:nvSpPr>
          <p:cNvPr id="55" name="Text Box 6"/>
          <p:cNvSpPr txBox="1">
            <a:spLocks noChangeArrowheads="1"/>
          </p:cNvSpPr>
          <p:nvPr/>
        </p:nvSpPr>
        <p:spPr bwMode="auto">
          <a:xfrm>
            <a:off x="107504" y="3140968"/>
            <a:ext cx="144016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dirty="0">
                <a:latin typeface="+mj-lt"/>
              </a:rPr>
              <a:t>Mention Complémentaire</a:t>
            </a:r>
          </a:p>
        </p:txBody>
      </p:sp>
      <p:sp>
        <p:nvSpPr>
          <p:cNvPr id="56" name="Line 53"/>
          <p:cNvSpPr>
            <a:spLocks noChangeShapeType="1"/>
          </p:cNvSpPr>
          <p:nvPr/>
        </p:nvSpPr>
        <p:spPr bwMode="auto">
          <a:xfrm flipH="1" flipV="1">
            <a:off x="683568" y="3717032"/>
            <a:ext cx="72008" cy="432048"/>
          </a:xfrm>
          <a:prstGeom prst="line">
            <a:avLst/>
          </a:prstGeom>
          <a:noFill/>
          <a:ln w="635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+mj-lt"/>
            </a:endParaRPr>
          </a:p>
        </p:txBody>
      </p:sp>
      <p:sp>
        <p:nvSpPr>
          <p:cNvPr id="58" name="Text Box 6"/>
          <p:cNvSpPr txBox="1">
            <a:spLocks noChangeArrowheads="1"/>
          </p:cNvSpPr>
          <p:nvPr/>
        </p:nvSpPr>
        <p:spPr bwMode="auto">
          <a:xfrm>
            <a:off x="4208955" y="1154361"/>
            <a:ext cx="4752528" cy="3385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600" dirty="0">
                <a:latin typeface="+mj-lt"/>
              </a:rPr>
              <a:t>CPGE, Université(IUT, LMD), BTS, Ecoles spécialisées,…</a:t>
            </a:r>
          </a:p>
        </p:txBody>
      </p:sp>
      <p:sp>
        <p:nvSpPr>
          <p:cNvPr id="59" name="Text Box 6"/>
          <p:cNvSpPr txBox="1">
            <a:spLocks noChangeArrowheads="1"/>
          </p:cNvSpPr>
          <p:nvPr/>
        </p:nvSpPr>
        <p:spPr bwMode="auto">
          <a:xfrm>
            <a:off x="1572928" y="1178505"/>
            <a:ext cx="2448272" cy="3385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600" dirty="0">
                <a:latin typeface="+mj-lt"/>
              </a:rPr>
              <a:t>BTS, Licence Pro, vie active</a:t>
            </a:r>
          </a:p>
        </p:txBody>
      </p:sp>
      <p:sp>
        <p:nvSpPr>
          <p:cNvPr id="60" name="Line 101"/>
          <p:cNvSpPr>
            <a:spLocks noChangeShapeType="1"/>
          </p:cNvSpPr>
          <p:nvPr/>
        </p:nvSpPr>
        <p:spPr bwMode="auto">
          <a:xfrm flipV="1">
            <a:off x="2932884" y="5072151"/>
            <a:ext cx="1427952" cy="212138"/>
          </a:xfrm>
          <a:prstGeom prst="line">
            <a:avLst/>
          </a:prstGeom>
          <a:noFill/>
          <a:ln w="444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+mj-lt"/>
            </a:endParaRPr>
          </a:p>
        </p:txBody>
      </p:sp>
      <p:grpSp>
        <p:nvGrpSpPr>
          <p:cNvPr id="62" name="Group 58"/>
          <p:cNvGrpSpPr>
            <a:grpSpLocks/>
          </p:cNvGrpSpPr>
          <p:nvPr/>
        </p:nvGrpSpPr>
        <p:grpSpPr bwMode="auto">
          <a:xfrm>
            <a:off x="-149" y="5395366"/>
            <a:ext cx="1547813" cy="769938"/>
            <a:chOff x="0" y="3294"/>
            <a:chExt cx="975" cy="485"/>
          </a:xfrm>
        </p:grpSpPr>
        <p:sp>
          <p:nvSpPr>
            <p:cNvPr id="63" name="Text Box 39"/>
            <p:cNvSpPr txBox="1">
              <a:spLocks noChangeArrowheads="1"/>
            </p:cNvSpPr>
            <p:nvPr/>
          </p:nvSpPr>
          <p:spPr bwMode="auto">
            <a:xfrm>
              <a:off x="52" y="3294"/>
              <a:ext cx="923" cy="454"/>
            </a:xfrm>
            <a:prstGeom prst="rect">
              <a:avLst/>
            </a:prstGeom>
            <a:solidFill>
              <a:srgbClr val="FFFF99"/>
            </a:solidFill>
            <a:ln w="508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  <a:p>
              <a:pPr algn="ctr">
                <a:spcBef>
                  <a:spcPct val="50000"/>
                </a:spcBef>
              </a:pPr>
              <a:endParaRPr lang="fr-FR" sz="2400" b="0">
                <a:latin typeface="+mj-lt"/>
              </a:endParaRPr>
            </a:p>
          </p:txBody>
        </p:sp>
        <p:sp>
          <p:nvSpPr>
            <p:cNvPr id="64" name="Text Box 43"/>
            <p:cNvSpPr txBox="1">
              <a:spLocks noChangeArrowheads="1"/>
            </p:cNvSpPr>
            <p:nvPr/>
          </p:nvSpPr>
          <p:spPr bwMode="auto">
            <a:xfrm>
              <a:off x="0" y="3294"/>
              <a:ext cx="975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2200" dirty="0">
                  <a:latin typeface="+mj-lt"/>
                </a:rPr>
                <a:t>1</a:t>
              </a:r>
              <a:r>
                <a:rPr lang="fr-FR" sz="2200" baseline="30000" dirty="0">
                  <a:latin typeface="+mj-lt"/>
                </a:rPr>
                <a:t>ère</a:t>
              </a:r>
              <a:r>
                <a:rPr lang="fr-FR" sz="2200" dirty="0">
                  <a:latin typeface="+mj-lt"/>
                </a:rPr>
                <a:t> Année CAP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 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9AA13E2B-10CA-4A65-83B2-E67FB781F2E7}"/>
              </a:ext>
            </a:extLst>
          </p:cNvPr>
          <p:cNvSpPr txBox="1"/>
          <p:nvPr/>
        </p:nvSpPr>
        <p:spPr>
          <a:xfrm>
            <a:off x="6598443" y="4571280"/>
            <a:ext cx="2284413" cy="369888"/>
          </a:xfrm>
          <a:prstGeom prst="rect">
            <a:avLst/>
          </a:prstGeom>
          <a:solidFill>
            <a:srgbClr val="95BCE5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/>
              <a:t>VOIE GENERALE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74C02B9A-1E90-4525-84C3-9C90B6F7CB02}"/>
              </a:ext>
            </a:extLst>
          </p:cNvPr>
          <p:cNvSpPr txBox="1"/>
          <p:nvPr/>
        </p:nvSpPr>
        <p:spPr>
          <a:xfrm>
            <a:off x="6588224" y="3369948"/>
            <a:ext cx="2282825" cy="369887"/>
          </a:xfrm>
          <a:prstGeom prst="rect">
            <a:avLst/>
          </a:prstGeom>
          <a:solidFill>
            <a:srgbClr val="95BCE5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/>
              <a:t>En première générale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5FA65BEC-659C-4956-8D12-C7F9C2162778}"/>
              </a:ext>
            </a:extLst>
          </p:cNvPr>
          <p:cNvSpPr txBox="1"/>
          <p:nvPr/>
        </p:nvSpPr>
        <p:spPr>
          <a:xfrm>
            <a:off x="6588224" y="3739835"/>
            <a:ext cx="2282825" cy="738664"/>
          </a:xfrm>
          <a:prstGeom prst="rect">
            <a:avLst/>
          </a:prstGeom>
          <a:solidFill>
            <a:srgbClr val="D4E3F4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400" dirty="0"/>
              <a:t>Tronc commun</a:t>
            </a:r>
          </a:p>
          <a:p>
            <a:pPr algn="ctr">
              <a:defRPr/>
            </a:pPr>
            <a:r>
              <a:rPr lang="fr-FR" sz="1400" u="sng" dirty="0">
                <a:solidFill>
                  <a:srgbClr val="FF0000"/>
                </a:solidFill>
              </a:rPr>
              <a:t>3 spécialités</a:t>
            </a:r>
          </a:p>
          <a:p>
            <a:pPr algn="ctr">
              <a:defRPr/>
            </a:pPr>
            <a:r>
              <a:rPr lang="fr-FR" sz="1400" u="sng" dirty="0"/>
              <a:t>1 option possible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2F9DE14D-C711-4EB0-A916-C47F8D5E608B}"/>
              </a:ext>
            </a:extLst>
          </p:cNvPr>
          <p:cNvSpPr txBox="1"/>
          <p:nvPr/>
        </p:nvSpPr>
        <p:spPr>
          <a:xfrm>
            <a:off x="6585219" y="1844824"/>
            <a:ext cx="2282825" cy="369888"/>
          </a:xfrm>
          <a:prstGeom prst="rect">
            <a:avLst/>
          </a:prstGeom>
          <a:solidFill>
            <a:srgbClr val="95BCE5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/>
              <a:t>En terminale générale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619CCC5C-411A-4AFA-A3AB-FDDC27759F2E}"/>
              </a:ext>
            </a:extLst>
          </p:cNvPr>
          <p:cNvSpPr txBox="1"/>
          <p:nvPr/>
        </p:nvSpPr>
        <p:spPr>
          <a:xfrm>
            <a:off x="6588224" y="2219536"/>
            <a:ext cx="2282825" cy="738664"/>
          </a:xfrm>
          <a:prstGeom prst="rect">
            <a:avLst/>
          </a:prstGeom>
          <a:solidFill>
            <a:srgbClr val="D4E3F4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400" dirty="0"/>
              <a:t>Tronc commun</a:t>
            </a:r>
          </a:p>
          <a:p>
            <a:pPr algn="ctr">
              <a:defRPr/>
            </a:pPr>
            <a:r>
              <a:rPr lang="fr-FR" sz="1400" u="sng" dirty="0">
                <a:solidFill>
                  <a:srgbClr val="FF0000"/>
                </a:solidFill>
              </a:rPr>
              <a:t>2 spécialités </a:t>
            </a:r>
          </a:p>
          <a:p>
            <a:pPr algn="ctr">
              <a:defRPr/>
            </a:pPr>
            <a:r>
              <a:rPr lang="fr-FR" sz="1400" u="sng" dirty="0"/>
              <a:t>1 à 2 options possibles</a:t>
            </a:r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13BDBC56-3CBA-4F2D-B953-5B226F8D2EA0}"/>
              </a:ext>
            </a:extLst>
          </p:cNvPr>
          <p:cNvCxnSpPr>
            <a:stCxn id="66" idx="0"/>
          </p:cNvCxnSpPr>
          <p:nvPr/>
        </p:nvCxnSpPr>
        <p:spPr>
          <a:xfrm flipH="1" flipV="1">
            <a:off x="7729636" y="2980298"/>
            <a:ext cx="1" cy="38965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ZoneTexte 71">
            <a:extLst>
              <a:ext uri="{FF2B5EF4-FFF2-40B4-BE49-F238E27FC236}">
                <a16:creationId xmlns:a16="http://schemas.microsoft.com/office/drawing/2014/main" id="{9AA13E2B-10CA-4A65-83B2-E67FB781F2E7}"/>
              </a:ext>
            </a:extLst>
          </p:cNvPr>
          <p:cNvSpPr txBox="1"/>
          <p:nvPr/>
        </p:nvSpPr>
        <p:spPr>
          <a:xfrm>
            <a:off x="4084161" y="4571280"/>
            <a:ext cx="2284413" cy="369332"/>
          </a:xfrm>
          <a:prstGeom prst="rect">
            <a:avLst/>
          </a:prstGeom>
          <a:solidFill>
            <a:srgbClr val="95BCE5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/>
              <a:t>VOIE TECHNO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74C02B9A-1E90-4525-84C3-9C90B6F7CB02}"/>
              </a:ext>
            </a:extLst>
          </p:cNvPr>
          <p:cNvSpPr txBox="1"/>
          <p:nvPr/>
        </p:nvSpPr>
        <p:spPr>
          <a:xfrm>
            <a:off x="4073942" y="3369948"/>
            <a:ext cx="2282825" cy="369887"/>
          </a:xfrm>
          <a:prstGeom prst="rect">
            <a:avLst/>
          </a:prstGeom>
          <a:solidFill>
            <a:srgbClr val="95BCE5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/>
              <a:t>En première Techno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5FA65BEC-659C-4956-8D12-C7F9C2162778}"/>
              </a:ext>
            </a:extLst>
          </p:cNvPr>
          <p:cNvSpPr txBox="1"/>
          <p:nvPr/>
        </p:nvSpPr>
        <p:spPr>
          <a:xfrm>
            <a:off x="4073942" y="3739835"/>
            <a:ext cx="2282825" cy="523220"/>
          </a:xfrm>
          <a:prstGeom prst="rect">
            <a:avLst/>
          </a:prstGeom>
          <a:solidFill>
            <a:srgbClr val="D4E3F4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400" dirty="0">
                <a:solidFill>
                  <a:srgbClr val="FF0000"/>
                </a:solidFill>
              </a:rPr>
              <a:t>1 série</a:t>
            </a:r>
          </a:p>
          <a:p>
            <a:pPr algn="ctr">
              <a:defRPr/>
            </a:pPr>
            <a:r>
              <a:rPr lang="fr-FR" sz="1400" dirty="0"/>
              <a:t>2 options  possibles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2F9DE14D-C711-4EB0-A916-C47F8D5E608B}"/>
              </a:ext>
            </a:extLst>
          </p:cNvPr>
          <p:cNvSpPr txBox="1"/>
          <p:nvPr/>
        </p:nvSpPr>
        <p:spPr>
          <a:xfrm>
            <a:off x="4070937" y="1844824"/>
            <a:ext cx="2282825" cy="369332"/>
          </a:xfrm>
          <a:prstGeom prst="rect">
            <a:avLst/>
          </a:prstGeom>
          <a:solidFill>
            <a:srgbClr val="95BCE5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/>
              <a:t>En terminale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619CCC5C-411A-4AFA-A3AB-FDDC27759F2E}"/>
              </a:ext>
            </a:extLst>
          </p:cNvPr>
          <p:cNvSpPr txBox="1"/>
          <p:nvPr/>
        </p:nvSpPr>
        <p:spPr>
          <a:xfrm>
            <a:off x="4073943" y="2219536"/>
            <a:ext cx="2279820" cy="523220"/>
          </a:xfrm>
          <a:prstGeom prst="rect">
            <a:avLst/>
          </a:prstGeom>
          <a:solidFill>
            <a:srgbClr val="D4E3F4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400" dirty="0">
                <a:solidFill>
                  <a:srgbClr val="FF0000"/>
                </a:solidFill>
              </a:rPr>
              <a:t>1 série</a:t>
            </a:r>
          </a:p>
          <a:p>
            <a:pPr algn="ctr">
              <a:defRPr/>
            </a:pPr>
            <a:r>
              <a:rPr lang="fr-FR" sz="1400" dirty="0"/>
              <a:t>2 options  possibles</a:t>
            </a:r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13BDBC56-3CBA-4F2D-B953-5B226F8D2EA0}"/>
              </a:ext>
            </a:extLst>
          </p:cNvPr>
          <p:cNvCxnSpPr>
            <a:stCxn id="73" idx="0"/>
            <a:endCxn id="76" idx="2"/>
          </p:cNvCxnSpPr>
          <p:nvPr/>
        </p:nvCxnSpPr>
        <p:spPr>
          <a:xfrm flipH="1" flipV="1">
            <a:off x="5213853" y="2742756"/>
            <a:ext cx="1502" cy="627192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Connecteur droit avec flèche 77">
            <a:extLst>
              <a:ext uri="{FF2B5EF4-FFF2-40B4-BE49-F238E27FC236}">
                <a16:creationId xmlns:a16="http://schemas.microsoft.com/office/drawing/2014/main" id="{13BDBC56-3CBA-4F2D-B953-5B226F8D2EA0}"/>
              </a:ext>
            </a:extLst>
          </p:cNvPr>
          <p:cNvCxnSpPr/>
          <p:nvPr/>
        </p:nvCxnSpPr>
        <p:spPr>
          <a:xfrm flipH="1" flipV="1">
            <a:off x="7740352" y="1455174"/>
            <a:ext cx="1" cy="38965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Connecteur droit avec flèche 78">
            <a:extLst>
              <a:ext uri="{FF2B5EF4-FFF2-40B4-BE49-F238E27FC236}">
                <a16:creationId xmlns:a16="http://schemas.microsoft.com/office/drawing/2014/main" id="{13BDBC56-3CBA-4F2D-B953-5B226F8D2EA0}"/>
              </a:ext>
            </a:extLst>
          </p:cNvPr>
          <p:cNvCxnSpPr/>
          <p:nvPr/>
        </p:nvCxnSpPr>
        <p:spPr>
          <a:xfrm flipH="1" flipV="1">
            <a:off x="5220072" y="1455174"/>
            <a:ext cx="1" cy="38965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078175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 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9AA13E2B-10CA-4A65-83B2-E67FB781F2E7}"/>
              </a:ext>
            </a:extLst>
          </p:cNvPr>
          <p:cNvSpPr txBox="1"/>
          <p:nvPr/>
        </p:nvSpPr>
        <p:spPr>
          <a:xfrm>
            <a:off x="1711523" y="4571280"/>
            <a:ext cx="2284413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/>
              <a:t>VOIE PRO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74C02B9A-1E90-4525-84C3-9C90B6F7CB02}"/>
              </a:ext>
            </a:extLst>
          </p:cNvPr>
          <p:cNvSpPr txBox="1"/>
          <p:nvPr/>
        </p:nvSpPr>
        <p:spPr>
          <a:xfrm>
            <a:off x="1701304" y="3369948"/>
            <a:ext cx="2282825" cy="36988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/>
              <a:t>En première Pro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FA65BEC-659C-4956-8D12-C7F9C2162778}"/>
              </a:ext>
            </a:extLst>
          </p:cNvPr>
          <p:cNvSpPr txBox="1"/>
          <p:nvPr/>
        </p:nvSpPr>
        <p:spPr>
          <a:xfrm>
            <a:off x="1701304" y="3739835"/>
            <a:ext cx="2282825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400" dirty="0">
                <a:solidFill>
                  <a:srgbClr val="FF0000"/>
                </a:solidFill>
              </a:rPr>
              <a:t>1 spécialité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2F9DE14D-C711-4EB0-A916-C47F8D5E608B}"/>
              </a:ext>
            </a:extLst>
          </p:cNvPr>
          <p:cNvSpPr txBox="1"/>
          <p:nvPr/>
        </p:nvSpPr>
        <p:spPr>
          <a:xfrm>
            <a:off x="1713111" y="1844824"/>
            <a:ext cx="2282825" cy="36988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/>
              <a:t>En terminale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619CCC5C-411A-4AFA-A3AB-FDDC27759F2E}"/>
              </a:ext>
            </a:extLst>
          </p:cNvPr>
          <p:cNvSpPr txBox="1"/>
          <p:nvPr/>
        </p:nvSpPr>
        <p:spPr>
          <a:xfrm>
            <a:off x="1701305" y="2219536"/>
            <a:ext cx="2279820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400" dirty="0">
                <a:solidFill>
                  <a:srgbClr val="FF0000"/>
                </a:solidFill>
              </a:rPr>
              <a:t>1 spécialité</a:t>
            </a:r>
          </a:p>
        </p:txBody>
      </p:sp>
      <p:sp>
        <p:nvSpPr>
          <p:cNvPr id="82" name="Text Box 68"/>
          <p:cNvSpPr txBox="1">
            <a:spLocks noChangeArrowheads="1"/>
          </p:cNvSpPr>
          <p:nvPr/>
        </p:nvSpPr>
        <p:spPr bwMode="auto">
          <a:xfrm>
            <a:off x="4427984" y="5377715"/>
            <a:ext cx="4608512" cy="715581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fr-FR" sz="2200" dirty="0">
                <a:latin typeface="+mj-lt"/>
              </a:rPr>
              <a:t>Seconde Générale et Technologique</a:t>
            </a:r>
          </a:p>
          <a:p>
            <a:pPr algn="ctr">
              <a:lnSpc>
                <a:spcPct val="75000"/>
              </a:lnSpc>
            </a:pPr>
            <a:r>
              <a:rPr lang="fr-FR" sz="1600" dirty="0">
                <a:latin typeface="+mj-lt"/>
              </a:rPr>
              <a:t>Tronc commun, accompagnement personnalisé, option</a:t>
            </a:r>
            <a:r>
              <a:rPr lang="fr-FR" sz="1600" b="0" dirty="0">
                <a:latin typeface="+mj-lt"/>
              </a:rPr>
              <a:t>                                  </a:t>
            </a:r>
            <a:endParaRPr lang="fr-FR" sz="1600" b="1" dirty="0">
              <a:latin typeface="+mj-lt"/>
            </a:endParaRPr>
          </a:p>
        </p:txBody>
      </p:sp>
      <p:cxnSp>
        <p:nvCxnSpPr>
          <p:cNvPr id="81" name="Connecteur droit avec flèche 80">
            <a:extLst>
              <a:ext uri="{FF2B5EF4-FFF2-40B4-BE49-F238E27FC236}">
                <a16:creationId xmlns:a16="http://schemas.microsoft.com/office/drawing/2014/main" id="{13BDBC56-3CBA-4F2D-B953-5B226F8D2EA0}"/>
              </a:ext>
            </a:extLst>
          </p:cNvPr>
          <p:cNvCxnSpPr>
            <a:stCxn id="54" idx="0"/>
            <a:endCxn id="80" idx="2"/>
          </p:cNvCxnSpPr>
          <p:nvPr/>
        </p:nvCxnSpPr>
        <p:spPr>
          <a:xfrm flipH="1" flipV="1">
            <a:off x="2841215" y="2527313"/>
            <a:ext cx="1502" cy="842635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Text Box 68"/>
          <p:cNvSpPr txBox="1">
            <a:spLocks noChangeArrowheads="1"/>
          </p:cNvSpPr>
          <p:nvPr/>
        </p:nvSpPr>
        <p:spPr bwMode="auto">
          <a:xfrm>
            <a:off x="4427984" y="5377715"/>
            <a:ext cx="4608512" cy="715581"/>
          </a:xfrm>
          <a:prstGeom prst="rect">
            <a:avLst/>
          </a:prstGeom>
          <a:solidFill>
            <a:srgbClr val="FFFF99"/>
          </a:solidFill>
          <a:ln w="508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fr-FR" sz="2200" dirty="0">
                <a:latin typeface="+mj-lt"/>
              </a:rPr>
              <a:t>Seconde Générale et Technologique</a:t>
            </a:r>
          </a:p>
          <a:p>
            <a:pPr algn="ctr">
              <a:lnSpc>
                <a:spcPct val="75000"/>
              </a:lnSpc>
            </a:pPr>
            <a:r>
              <a:rPr lang="fr-FR" sz="1600" dirty="0">
                <a:latin typeface="+mj-lt"/>
              </a:rPr>
              <a:t>Tronc commun, accompagnement personnalisé, option</a:t>
            </a:r>
            <a:r>
              <a:rPr lang="fr-FR" sz="1600" b="0" dirty="0">
                <a:latin typeface="+mj-lt"/>
              </a:rPr>
              <a:t>                                  </a:t>
            </a:r>
            <a:endParaRPr lang="fr-FR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260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" grpId="0" animBg="1"/>
      <p:bldP spid="22" grpId="0" animBg="1"/>
      <p:bldP spid="21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9" grpId="0" animBg="1"/>
      <p:bldP spid="49" grpId="0" animBg="1"/>
      <p:bldP spid="52" grpId="0" animBg="1"/>
      <p:bldP spid="55" grpId="0" animBg="1"/>
      <p:bldP spid="56" grpId="0" animBg="1"/>
      <p:bldP spid="58" grpId="0" animBg="1"/>
      <p:bldP spid="59" grpId="0" animBg="1"/>
      <p:bldP spid="60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53" grpId="0" animBg="1"/>
      <p:bldP spid="54" grpId="0" animBg="1"/>
      <p:bldP spid="57" grpId="0" animBg="1"/>
      <p:bldP spid="71" grpId="0" animBg="1"/>
      <p:bldP spid="80" grpId="0" animBg="1"/>
      <p:bldP spid="82" grpId="0" animBg="1"/>
      <p:bldP spid="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Lycée d’enseignement général et technologique</a:t>
            </a:r>
          </a:p>
        </p:txBody>
      </p:sp>
    </p:spTree>
    <p:extLst>
      <p:ext uri="{BB962C8B-B14F-4D97-AF65-F5344CB8AC3E}">
        <p14:creationId xmlns:p14="http://schemas.microsoft.com/office/powerpoint/2010/main" val="307057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2" y="188640"/>
            <a:ext cx="8229600" cy="714380"/>
          </a:xfrm>
        </p:spPr>
        <p:txBody>
          <a:bodyPr>
            <a:noAutofit/>
          </a:bodyPr>
          <a:lstStyle/>
          <a:p>
            <a:r>
              <a:rPr lang="fr-FR" sz="4000" dirty="0"/>
              <a:t>La seconde générale et technologique</a:t>
            </a: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4289296435"/>
              </p:ext>
            </p:extLst>
          </p:nvPr>
        </p:nvGraphicFramePr>
        <p:xfrm>
          <a:off x="428596" y="1785926"/>
          <a:ext cx="707236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2429973183"/>
              </p:ext>
            </p:extLst>
          </p:nvPr>
        </p:nvGraphicFramePr>
        <p:xfrm>
          <a:off x="7572396" y="1844824"/>
          <a:ext cx="135729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8" name="Groupe 7"/>
          <p:cNvGrpSpPr/>
          <p:nvPr/>
        </p:nvGrpSpPr>
        <p:grpSpPr>
          <a:xfrm>
            <a:off x="467544" y="1124744"/>
            <a:ext cx="7056784" cy="576064"/>
            <a:chOff x="467544" y="1124744"/>
            <a:chExt cx="7056784" cy="576064"/>
          </a:xfrm>
        </p:grpSpPr>
        <p:sp>
          <p:nvSpPr>
            <p:cNvPr id="6" name="Rectangle à coins arrondis 5"/>
            <p:cNvSpPr/>
            <p:nvPr/>
          </p:nvSpPr>
          <p:spPr>
            <a:xfrm>
              <a:off x="467544" y="1124744"/>
              <a:ext cx="7056784" cy="57606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971600" y="1196752"/>
              <a:ext cx="6048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ENSEIGNEMENTS OBLIGATOIRES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858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FF9E05-0535-4032-AD69-5B7B5CDE54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3BFF9E05-0535-4032-AD69-5B7B5CDE54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1B83DC-EF39-40B7-BFF1-F7970E5CFD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C51B83DC-EF39-40B7-BFF1-F7970E5CFD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BD71598-27AA-4AD0-97FE-4F59DF319E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CBD71598-27AA-4AD0-97FE-4F59DF319E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CC4CEC-BA7F-4746-AA03-810D4886E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78CC4CEC-BA7F-4746-AA03-810D4886EE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DDD8BB-8BA3-47A4-A878-05F8F0E2D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50DDD8BB-8BA3-47A4-A878-05F8F0E2DC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6E0485-EDBF-425F-A0AB-A908858B73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026E0485-EDBF-425F-A0AB-A908858B73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6A664A9-1ABC-4A01-AA06-6D8D6AF762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76A664A9-1ABC-4A01-AA06-6D8D6AF762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A9C328-1DCF-4C59-9FBB-23B8BE36C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57A9C328-1DCF-4C59-9FBB-23B8BE36C4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DCD284-B84D-4CF3-8D92-0FEB843D8C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7DDCD284-B84D-4CF3-8D92-0FEB843D8C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AEF697B-D384-4E2E-A972-6ABFCC370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dgm id="{BAEF697B-D384-4E2E-A972-6ABFCC370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CD631F-57B3-4321-B5D8-EA3209048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graphicEl>
                                              <a:dgm id="{18CD631F-57B3-4321-B5D8-EA3209048D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0B752D-FD2F-4B37-8B17-A1AF31CBF6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graphicEl>
                                              <a:dgm id="{D00B752D-FD2F-4B37-8B17-A1AF31CBF6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392C70-FDDE-451F-A6BD-CF644DBF7A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F3392C70-FDDE-451F-A6BD-CF644DBF7A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6B09A9-4E87-427E-B51B-DE6C49E1A2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>
                                            <p:graphicEl>
                                              <a:dgm id="{A46B09A9-4E87-427E-B51B-DE6C49E1A2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1255D49-1368-4DC4-B56C-9CDA706C0F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>
                                            <p:graphicEl>
                                              <a:dgm id="{B1255D49-1368-4DC4-B56C-9CDA706C0F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8A2FB2-0A42-4877-A46D-886D66BEAA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>
                                            <p:graphicEl>
                                              <a:dgm id="{698A2FB2-0A42-4877-A46D-886D66BEAA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F9A51B-4939-48A9-B774-6ED7EE28AD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">
                                            <p:graphicEl>
                                              <a:dgm id="{F5F9A51B-4939-48A9-B774-6ED7EE28AD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Graphic spid="5" grpId="0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19113"/>
            <a:ext cx="9144000" cy="6746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2400" dirty="0"/>
              <a:t>La classe de 2</a:t>
            </a:r>
            <a:r>
              <a:rPr lang="fr-FR" sz="2400" baseline="30000" dirty="0"/>
              <a:t>nde</a:t>
            </a:r>
            <a:r>
              <a:rPr lang="fr-FR" sz="2400" dirty="0"/>
              <a:t> générale et technologique</a:t>
            </a:r>
          </a:p>
        </p:txBody>
      </p:sp>
      <p:sp>
        <p:nvSpPr>
          <p:cNvPr id="24580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804863" y="1471613"/>
            <a:ext cx="7881937" cy="4598987"/>
          </a:xfrm>
        </p:spPr>
        <p:txBody>
          <a:bodyPr/>
          <a:lstStyle/>
          <a:p>
            <a:pPr marL="0" indent="0" fontAlgn="base">
              <a:spcAft>
                <a:spcPct val="0"/>
              </a:spcAft>
              <a:buFont typeface="Arial" pitchFamily="34" charset="0"/>
              <a:buNone/>
            </a:pPr>
            <a:endParaRPr lang="fr-FR"/>
          </a:p>
          <a:p>
            <a:pPr marL="0" indent="0" fontAlgn="base">
              <a:spcAft>
                <a:spcPct val="0"/>
              </a:spcAft>
              <a:buFont typeface="Arial" pitchFamily="34" charset="0"/>
              <a:buNone/>
            </a:pPr>
            <a:endParaRPr lang="fr-FR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1552"/>
              </p:ext>
            </p:extLst>
          </p:nvPr>
        </p:nvGraphicFramePr>
        <p:xfrm>
          <a:off x="2144713" y="1725613"/>
          <a:ext cx="4773612" cy="412931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696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435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Enseignements communs </a:t>
                      </a:r>
                    </a:p>
                  </a:txBody>
                  <a:tcPr marL="38094" marR="38094" marT="38067" marB="38067" anchor="ctr"/>
                </a:tc>
                <a:tc h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435">
                <a:tc>
                  <a:txBody>
                    <a:bodyPr/>
                    <a:lstStyle/>
                    <a:p>
                      <a:r>
                        <a:rPr lang="fr-FR" sz="1800"/>
                        <a:t>Français</a:t>
                      </a:r>
                    </a:p>
                  </a:txBody>
                  <a:tcPr marL="38094" marR="38094" marT="38067" marB="380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 H</a:t>
                      </a:r>
                    </a:p>
                  </a:txBody>
                  <a:tcPr marL="38094" marR="38094" marT="38067" marB="380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435">
                <a:tc>
                  <a:txBody>
                    <a:bodyPr/>
                    <a:lstStyle/>
                    <a:p>
                      <a:r>
                        <a:rPr lang="fr-FR" sz="1800"/>
                        <a:t>Histoire-géographie</a:t>
                      </a:r>
                    </a:p>
                  </a:txBody>
                  <a:tcPr marL="38094" marR="38094" marT="38067" marB="380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 H</a:t>
                      </a:r>
                    </a:p>
                  </a:txBody>
                  <a:tcPr marL="38094" marR="38094" marT="38067" marB="3806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4736">
                <a:tc>
                  <a:txBody>
                    <a:bodyPr/>
                    <a:lstStyle/>
                    <a:p>
                      <a:r>
                        <a:rPr lang="fr-FR" sz="1800" dirty="0"/>
                        <a:t>Langue vivante A et Langue vivante B (1) (a) (b)</a:t>
                      </a:r>
                    </a:p>
                  </a:txBody>
                  <a:tcPr marL="38094" marR="38094" marT="38067" marB="380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 H 30</a:t>
                      </a:r>
                    </a:p>
                  </a:txBody>
                  <a:tcPr marL="38094" marR="38094" marT="38067" marB="3806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435">
                <a:tc>
                  <a:txBody>
                    <a:bodyPr/>
                    <a:lstStyle/>
                    <a:p>
                      <a:r>
                        <a:rPr lang="fr-FR" sz="1800" dirty="0"/>
                        <a:t>Sciences économiques et sociales</a:t>
                      </a:r>
                    </a:p>
                  </a:txBody>
                  <a:tcPr marL="38094" marR="38094" marT="38067" marB="380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 H 30</a:t>
                      </a:r>
                    </a:p>
                  </a:txBody>
                  <a:tcPr marL="38094" marR="38094" marT="38067" marB="3806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435">
                <a:tc>
                  <a:txBody>
                    <a:bodyPr/>
                    <a:lstStyle/>
                    <a:p>
                      <a:r>
                        <a:rPr lang="fr-FR" sz="1800" dirty="0"/>
                        <a:t>Physique-chimie</a:t>
                      </a:r>
                    </a:p>
                  </a:txBody>
                  <a:tcPr marL="38094" marR="38094" marT="38067" marB="380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 H</a:t>
                      </a:r>
                    </a:p>
                  </a:txBody>
                  <a:tcPr marL="38094" marR="38094" marT="38067" marB="3806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435">
                <a:tc>
                  <a:txBody>
                    <a:bodyPr/>
                    <a:lstStyle/>
                    <a:p>
                      <a:r>
                        <a:rPr lang="fr-FR" sz="1800"/>
                        <a:t>Sciences. de la vie et de la Terre</a:t>
                      </a:r>
                    </a:p>
                  </a:txBody>
                  <a:tcPr marL="38094" marR="38094" marT="38067" marB="380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 H 30</a:t>
                      </a:r>
                    </a:p>
                  </a:txBody>
                  <a:tcPr marL="38094" marR="38094" marT="38067" marB="3806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435">
                <a:tc>
                  <a:txBody>
                    <a:bodyPr/>
                    <a:lstStyle/>
                    <a:p>
                      <a:r>
                        <a:rPr lang="fr-FR" sz="1800"/>
                        <a:t>Education physique et sportive</a:t>
                      </a:r>
                    </a:p>
                  </a:txBody>
                  <a:tcPr marL="38094" marR="38094" marT="38067" marB="380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 H</a:t>
                      </a:r>
                    </a:p>
                  </a:txBody>
                  <a:tcPr marL="38094" marR="38094" marT="38067" marB="3806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435">
                <a:tc>
                  <a:txBody>
                    <a:bodyPr/>
                    <a:lstStyle/>
                    <a:p>
                      <a:r>
                        <a:rPr lang="fr-FR" sz="1800"/>
                        <a:t>Enseignement moral et civique </a:t>
                      </a:r>
                    </a:p>
                  </a:txBody>
                  <a:tcPr marL="38094" marR="38094" marT="38067" marB="380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 H 30</a:t>
                      </a:r>
                    </a:p>
                  </a:txBody>
                  <a:tcPr marL="38094" marR="38094" marT="38067" marB="3806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435">
                <a:tc>
                  <a:txBody>
                    <a:bodyPr/>
                    <a:lstStyle/>
                    <a:p>
                      <a:r>
                        <a:rPr lang="fr-FR" sz="1800"/>
                        <a:t>Sciences numériques</a:t>
                      </a:r>
                    </a:p>
                  </a:txBody>
                  <a:tcPr marL="38094" marR="38094" marT="38067" marB="380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 H</a:t>
                      </a:r>
                    </a:p>
                  </a:txBody>
                  <a:tcPr marL="38094" marR="38094" marT="38067" marB="3806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435">
                <a:tc>
                  <a:txBody>
                    <a:bodyPr/>
                    <a:lstStyle/>
                    <a:p>
                      <a:r>
                        <a:rPr lang="fr-FR" sz="1800" dirty="0"/>
                        <a:t> Mathématiques</a:t>
                      </a:r>
                    </a:p>
                  </a:txBody>
                  <a:tcPr marL="38094" marR="38094" marT="38067" marB="380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 H</a:t>
                      </a:r>
                    </a:p>
                  </a:txBody>
                  <a:tcPr marL="38094" marR="38094" marT="38067" marB="38067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56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778512"/>
            <a:ext cx="7772400" cy="1362456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75000"/>
                  </a:schemeClr>
                </a:solidFill>
              </a:rPr>
              <a:t>Première et terminale de la voie </a:t>
            </a:r>
            <a:r>
              <a:rPr lang="fr-FR" u="sng" dirty="0">
                <a:solidFill>
                  <a:schemeClr val="bg2">
                    <a:lumMod val="75000"/>
                  </a:schemeClr>
                </a:solidFill>
              </a:rPr>
              <a:t>générale</a:t>
            </a:r>
          </a:p>
        </p:txBody>
      </p:sp>
    </p:spTree>
    <p:extLst>
      <p:ext uri="{BB962C8B-B14F-4D97-AF65-F5344CB8AC3E}">
        <p14:creationId xmlns:p14="http://schemas.microsoft.com/office/powerpoint/2010/main" val="171038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2" y="188640"/>
            <a:ext cx="8229600" cy="714380"/>
          </a:xfrm>
        </p:spPr>
        <p:txBody>
          <a:bodyPr>
            <a:noAutofit/>
          </a:bodyPr>
          <a:lstStyle/>
          <a:p>
            <a:r>
              <a:rPr lang="fr-FR" sz="4000" dirty="0"/>
              <a:t>Première et terminale générale</a:t>
            </a: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2296157562"/>
              </p:ext>
            </p:extLst>
          </p:nvPr>
        </p:nvGraphicFramePr>
        <p:xfrm>
          <a:off x="428596" y="1785926"/>
          <a:ext cx="707236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964247254"/>
              </p:ext>
            </p:extLst>
          </p:nvPr>
        </p:nvGraphicFramePr>
        <p:xfrm>
          <a:off x="7572396" y="1844824"/>
          <a:ext cx="135729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8" name="Groupe 7"/>
          <p:cNvGrpSpPr/>
          <p:nvPr/>
        </p:nvGrpSpPr>
        <p:grpSpPr>
          <a:xfrm>
            <a:off x="467544" y="1124744"/>
            <a:ext cx="7056784" cy="576064"/>
            <a:chOff x="467544" y="1124744"/>
            <a:chExt cx="7056784" cy="576064"/>
          </a:xfrm>
        </p:grpSpPr>
        <p:sp>
          <p:nvSpPr>
            <p:cNvPr id="6" name="Rectangle à coins arrondis 5"/>
            <p:cNvSpPr/>
            <p:nvPr/>
          </p:nvSpPr>
          <p:spPr>
            <a:xfrm>
              <a:off x="467544" y="1124744"/>
              <a:ext cx="7056784" cy="57606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971600" y="1196752"/>
              <a:ext cx="6048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ENSEIGNEMENTS OBLIGATOIRES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683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FF9E05-0535-4032-AD69-5B7B5CDE54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3BFF9E05-0535-4032-AD69-5B7B5CDE54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1B83DC-EF39-40B7-BFF1-F7970E5CFD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C51B83DC-EF39-40B7-BFF1-F7970E5CFD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BD71598-27AA-4AD0-97FE-4F59DF319E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CBD71598-27AA-4AD0-97FE-4F59DF319E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CC4CEC-BA7F-4746-AA03-810D4886E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78CC4CEC-BA7F-4746-AA03-810D4886EE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DDD8BB-8BA3-47A4-A878-05F8F0E2D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50DDD8BB-8BA3-47A4-A878-05F8F0E2DC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6A664A9-1ABC-4A01-AA06-6D8D6AF762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76A664A9-1ABC-4A01-AA06-6D8D6AF762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DCD284-B84D-4CF3-8D92-0FEB843D8C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7DDCD284-B84D-4CF3-8D92-0FEB843D8C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0B752D-FD2F-4B37-8B17-A1AF31CBF6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D00B752D-FD2F-4B37-8B17-A1AF31CBF6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CDDCA1-2F91-46DC-97E1-19C5013595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CFCDDCA1-2F91-46DC-97E1-19C5013595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5B7163-2BCF-40F4-9EE7-5461151314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dgm id="{AC5B7163-2BCF-40F4-9EE7-5461151314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31B5AE-A8C9-46AD-A8B1-16D604E36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graphicEl>
                                              <a:dgm id="{7131B5AE-A8C9-46AD-A8B1-16D604E36B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F69D1B-9BA9-4D6D-8EC3-BF08F817E3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graphicEl>
                                              <a:dgm id="{32F69D1B-9BA9-4D6D-8EC3-BF08F817E3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1255D49-1368-4DC4-B56C-9CDA706C0F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graphicEl>
                                              <a:dgm id="{B1255D49-1368-4DC4-B56C-9CDA706C0F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Graphic spid="5" grpId="0">
        <p:bldSub>
          <a:bldDgm bld="lvl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dirty="0"/>
              <a:t>Les spécialités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type="body" sz="quarter" idx="13"/>
          </p:nvPr>
        </p:nvSpPr>
        <p:spPr>
          <a:xfrm>
            <a:off x="35496" y="764704"/>
            <a:ext cx="8489091" cy="4844003"/>
          </a:xfrm>
        </p:spPr>
        <p:txBody>
          <a:bodyPr rtlCol="0">
            <a:noAutofit/>
          </a:bodyPr>
          <a:lstStyle/>
          <a:p>
            <a:pPr>
              <a:lnSpc>
                <a:spcPct val="170000"/>
              </a:lnSpc>
              <a:defRPr/>
            </a:pPr>
            <a:r>
              <a:rPr lang="fr-FR" sz="2200" b="1" dirty="0"/>
              <a:t>Les lycées proposeront des combinaisons de </a:t>
            </a:r>
            <a:r>
              <a:rPr lang="fr-FR" sz="2200" b="1" dirty="0">
                <a:solidFill>
                  <a:srgbClr val="FF0000"/>
                </a:solidFill>
              </a:rPr>
              <a:t>3 spécialités en 1ere et deux (parmi les trois) en terminale</a:t>
            </a:r>
            <a:r>
              <a:rPr lang="fr-FR" sz="2200" b="1" dirty="0"/>
              <a:t> : </a:t>
            </a:r>
          </a:p>
          <a:p>
            <a:pPr marL="1000800" lvl="5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ea typeface="Calibri"/>
                <a:cs typeface="Arial" panose="020B0604020202020204" pitchFamily="34" charset="0"/>
              </a:rPr>
              <a:t>Mathématiques</a:t>
            </a:r>
          </a:p>
          <a:p>
            <a:pPr marL="1000800" lvl="5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ea typeface="Calibri"/>
                <a:cs typeface="Arial" panose="020B0604020202020204" pitchFamily="34" charset="0"/>
              </a:rPr>
              <a:t>Numérique et sciences informatiques</a:t>
            </a:r>
          </a:p>
          <a:p>
            <a:pPr marL="1000800" lvl="5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ea typeface="Calibri"/>
                <a:cs typeface="Arial" panose="020B0604020202020204" pitchFamily="34" charset="0"/>
              </a:rPr>
              <a:t>Physique-chimie</a:t>
            </a:r>
          </a:p>
          <a:p>
            <a:pPr marL="1000800" lvl="5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ea typeface="Calibri"/>
                <a:cs typeface="Arial" panose="020B0604020202020204" pitchFamily="34" charset="0"/>
              </a:rPr>
              <a:t>Sciences de la Vie et de la Terre</a:t>
            </a:r>
          </a:p>
          <a:p>
            <a:pPr marL="1000800" lvl="5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ea typeface="Calibri"/>
                <a:cs typeface="Arial" panose="020B0604020202020204" pitchFamily="34" charset="0"/>
              </a:rPr>
              <a:t>Sciences de l'ingénieur </a:t>
            </a:r>
          </a:p>
          <a:p>
            <a:pPr marL="1000800" lvl="5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ea typeface="Calibri"/>
                <a:cs typeface="Arial" panose="020B0604020202020204" pitchFamily="34" charset="0"/>
              </a:rPr>
              <a:t>Sciences économiques et sociales</a:t>
            </a:r>
          </a:p>
          <a:p>
            <a:pPr marL="1000800" lvl="5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ea typeface="Calibri"/>
                <a:cs typeface="Arial" panose="020B0604020202020204" pitchFamily="34" charset="0"/>
              </a:rPr>
              <a:t>Histoire géographie, géopolitique et sciences politiques</a:t>
            </a:r>
          </a:p>
          <a:p>
            <a:pPr marL="1000800" lvl="5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ea typeface="Calibri"/>
                <a:cs typeface="Arial" panose="020B0604020202020204" pitchFamily="34" charset="0"/>
              </a:rPr>
              <a:t>Humanités, littérature et philosophie</a:t>
            </a:r>
          </a:p>
          <a:p>
            <a:pPr marL="1000800" lvl="5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ea typeface="Calibri"/>
                <a:cs typeface="Arial" panose="020B0604020202020204" pitchFamily="34" charset="0"/>
              </a:rPr>
              <a:t>Langues, littératures et cultures étrangères</a:t>
            </a:r>
          </a:p>
          <a:p>
            <a:pPr marL="1000800" lvl="5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ea typeface="Calibri"/>
                <a:cs typeface="Arial" panose="020B0604020202020204" pitchFamily="34" charset="0"/>
              </a:rPr>
              <a:t>Littérature, langues et cultures de l’Antiquité </a:t>
            </a:r>
          </a:p>
          <a:p>
            <a:pPr marL="1000800" lvl="5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ea typeface="Calibri"/>
                <a:cs typeface="Arial" panose="020B0604020202020204" pitchFamily="34" charset="0"/>
              </a:rPr>
              <a:t>Arts </a:t>
            </a:r>
          </a:p>
          <a:p>
            <a:pPr marL="1000800" lvl="5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>
                <a:ea typeface="Calibri"/>
                <a:cs typeface="Arial" panose="020B0604020202020204" pitchFamily="34" charset="0"/>
              </a:rPr>
              <a:t>Biologie écologie (dans les lycées agricoles uniquement)</a:t>
            </a:r>
          </a:p>
          <a:p>
            <a:pPr marL="0" indent="0">
              <a:lnSpc>
                <a:spcPct val="120000"/>
              </a:lnSpc>
              <a:buClr>
                <a:srgbClr val="EE7444"/>
              </a:buClr>
              <a:buFont typeface="Arial"/>
              <a:buNone/>
              <a:defRPr/>
            </a:pPr>
            <a:endParaRPr lang="fr-FR" sz="2200" dirty="0">
              <a:solidFill>
                <a:prstClr val="black"/>
              </a:solidFill>
            </a:endParaRPr>
          </a:p>
          <a:p>
            <a:pPr marL="457200" lvl="1" indent="0">
              <a:buFont typeface="Arial Italic"/>
              <a:buNone/>
              <a:defRPr/>
            </a:pP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255041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dirty="0"/>
              <a:t>Les options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-36512" y="764704"/>
            <a:ext cx="907300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dirty="0"/>
              <a:t>Des enseignements optionnels pour renforcer ses connaissances et bien se préparer à l’enseignement supérieur :</a:t>
            </a:r>
          </a:p>
          <a:p>
            <a:endParaRPr lang="fr-FR" sz="2200" dirty="0"/>
          </a:p>
          <a:p>
            <a:pPr marL="342900" indent="-342900">
              <a:buFontTx/>
              <a:buChar char="-"/>
            </a:pPr>
            <a:r>
              <a:rPr lang="fr-FR" sz="2200" dirty="0"/>
              <a:t>En première et en terminale les élèves de la voie générale pourront choisir un enseignement optionnel 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/>
              <a:t>Langue vivante,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/>
              <a:t>Arts, Cinéma Audiovisuel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/>
              <a:t>Education physique et sportive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/>
              <a:t>Langues et cultures de l’antiquité (cumulable avec une autre option), </a:t>
            </a:r>
          </a:p>
          <a:p>
            <a:endParaRPr lang="fr-FR" sz="2200" dirty="0"/>
          </a:p>
          <a:p>
            <a:pPr marL="342900" indent="-342900">
              <a:buFontTx/>
              <a:buChar char="-"/>
            </a:pPr>
            <a:r>
              <a:rPr lang="fr-FR" sz="2200" dirty="0"/>
              <a:t>En terminale, les élèves pourront également ajouter un enseignement optionnel pour enrichir leur parcours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/>
              <a:t>« Droit et grands enjeux du monde contemporain »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/>
              <a:t>« Mathématiques expertes » s’adresse aux élèves qui ont choisi la spécialité « mathématiques » en terminale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/>
              <a:t>« Mathématiques complémentaires » s’adresse aux élèves qui n’ont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/>
              <a:t>	pas choisi la spécialité « mathématiques » en terminale</a:t>
            </a:r>
          </a:p>
        </p:txBody>
      </p:sp>
    </p:spTree>
    <p:extLst>
      <p:ext uri="{BB962C8B-B14F-4D97-AF65-F5344CB8AC3E}">
        <p14:creationId xmlns:p14="http://schemas.microsoft.com/office/powerpoint/2010/main" val="229259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778512"/>
            <a:ext cx="7772400" cy="1362456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75000"/>
                  </a:schemeClr>
                </a:solidFill>
              </a:rPr>
              <a:t>Première et terminale de la voie </a:t>
            </a:r>
            <a:r>
              <a:rPr lang="fr-FR" u="sng" dirty="0">
                <a:solidFill>
                  <a:schemeClr val="bg2">
                    <a:lumMod val="75000"/>
                  </a:schemeClr>
                </a:solidFill>
              </a:rPr>
              <a:t>technologique</a:t>
            </a:r>
          </a:p>
        </p:txBody>
      </p:sp>
    </p:spTree>
    <p:extLst>
      <p:ext uri="{BB962C8B-B14F-4D97-AF65-F5344CB8AC3E}">
        <p14:creationId xmlns:p14="http://schemas.microsoft.com/office/powerpoint/2010/main" val="308159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-89123"/>
            <a:ext cx="9144000" cy="128587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4000" dirty="0"/>
              <a:t>La première et la terminale de la voie technologique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1880" y="1440073"/>
            <a:ext cx="565212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dirty="0"/>
              <a:t>Des enseignements communs à tous les élèves :</a:t>
            </a:r>
          </a:p>
          <a:p>
            <a:endParaRPr lang="fr-FR" sz="2200" dirty="0"/>
          </a:p>
          <a:p>
            <a:pPr marL="285750" indent="-285750">
              <a:buFontTx/>
              <a:buChar char="-"/>
            </a:pPr>
            <a:r>
              <a:rPr lang="fr-FR" sz="2200" dirty="0"/>
              <a:t>Français (en première seulement) : 3 h</a:t>
            </a:r>
          </a:p>
          <a:p>
            <a:pPr marL="285750" indent="-285750">
              <a:buFontTx/>
              <a:buChar char="-"/>
            </a:pPr>
            <a:r>
              <a:rPr lang="fr-FR" sz="2200" dirty="0"/>
              <a:t>Philosophie (en terminale seulement) : 2 h</a:t>
            </a:r>
          </a:p>
          <a:p>
            <a:pPr marL="285750" indent="-285750">
              <a:buFontTx/>
              <a:buChar char="-"/>
            </a:pPr>
            <a:r>
              <a:rPr lang="fr-FR" sz="2200" dirty="0"/>
              <a:t>Histoire géographie : 1 h30</a:t>
            </a:r>
          </a:p>
          <a:p>
            <a:pPr marL="285750" indent="-285750">
              <a:buFontTx/>
              <a:buChar char="-"/>
            </a:pPr>
            <a:r>
              <a:rPr lang="fr-FR" sz="2200" dirty="0"/>
              <a:t>Mathématiques : 3h</a:t>
            </a:r>
          </a:p>
          <a:p>
            <a:pPr marL="285750" indent="-285750">
              <a:buFontTx/>
              <a:buChar char="-"/>
            </a:pPr>
            <a:r>
              <a:rPr lang="fr-FR" sz="2200" dirty="0"/>
              <a:t>Langue vivante A et langue vivante B : 4h</a:t>
            </a:r>
          </a:p>
          <a:p>
            <a:pPr marL="285750" indent="-285750">
              <a:buFontTx/>
              <a:buChar char="-"/>
            </a:pPr>
            <a:r>
              <a:rPr lang="fr-FR" sz="2200" dirty="0"/>
              <a:t>Education physique et sportive : 2 h</a:t>
            </a:r>
          </a:p>
          <a:p>
            <a:pPr marL="285750" indent="-285750">
              <a:buFontTx/>
              <a:buChar char="-"/>
            </a:pPr>
            <a:r>
              <a:rPr lang="fr-FR" sz="2200" dirty="0"/>
              <a:t>Enseignement moral et civique : 18 heures annuelles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5412" y="317232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 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AA13E2B-10CA-4A65-83B2-E67FB781F2E7}"/>
              </a:ext>
            </a:extLst>
          </p:cNvPr>
          <p:cNvSpPr txBox="1"/>
          <p:nvPr/>
        </p:nvSpPr>
        <p:spPr>
          <a:xfrm>
            <a:off x="408760" y="4499272"/>
            <a:ext cx="2284413" cy="369332"/>
          </a:xfrm>
          <a:prstGeom prst="rect">
            <a:avLst/>
          </a:prstGeom>
          <a:solidFill>
            <a:srgbClr val="95BCE5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/>
              <a:t>VOIE TECHNO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4C02B9A-1E90-4525-84C3-9C90B6F7CB02}"/>
              </a:ext>
            </a:extLst>
          </p:cNvPr>
          <p:cNvSpPr txBox="1"/>
          <p:nvPr/>
        </p:nvSpPr>
        <p:spPr>
          <a:xfrm>
            <a:off x="398541" y="3297940"/>
            <a:ext cx="2282825" cy="369887"/>
          </a:xfrm>
          <a:prstGeom prst="rect">
            <a:avLst/>
          </a:prstGeom>
          <a:solidFill>
            <a:srgbClr val="95BCE5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/>
              <a:t>En première Techno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FA65BEC-659C-4956-8D12-C7F9C2162778}"/>
              </a:ext>
            </a:extLst>
          </p:cNvPr>
          <p:cNvSpPr txBox="1"/>
          <p:nvPr/>
        </p:nvSpPr>
        <p:spPr>
          <a:xfrm>
            <a:off x="398541" y="3667827"/>
            <a:ext cx="2282825" cy="523220"/>
          </a:xfrm>
          <a:prstGeom prst="rect">
            <a:avLst/>
          </a:prstGeom>
          <a:solidFill>
            <a:srgbClr val="D4E3F4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400" dirty="0">
                <a:solidFill>
                  <a:srgbClr val="FF0000"/>
                </a:solidFill>
              </a:rPr>
              <a:t>1 série</a:t>
            </a:r>
          </a:p>
          <a:p>
            <a:pPr algn="ctr">
              <a:defRPr/>
            </a:pPr>
            <a:r>
              <a:rPr lang="fr-FR" sz="1400" dirty="0"/>
              <a:t>2 options  possibles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F9DE14D-C711-4EB0-A916-C47F8D5E608B}"/>
              </a:ext>
            </a:extLst>
          </p:cNvPr>
          <p:cNvSpPr txBox="1"/>
          <p:nvPr/>
        </p:nvSpPr>
        <p:spPr>
          <a:xfrm>
            <a:off x="395536" y="1772816"/>
            <a:ext cx="2282825" cy="369332"/>
          </a:xfrm>
          <a:prstGeom prst="rect">
            <a:avLst/>
          </a:prstGeom>
          <a:solidFill>
            <a:srgbClr val="95BCE5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/>
              <a:t>En terminale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19CCC5C-411A-4AFA-A3AB-FDDC27759F2E}"/>
              </a:ext>
            </a:extLst>
          </p:cNvPr>
          <p:cNvSpPr txBox="1"/>
          <p:nvPr/>
        </p:nvSpPr>
        <p:spPr>
          <a:xfrm>
            <a:off x="398542" y="2147528"/>
            <a:ext cx="2279820" cy="523220"/>
          </a:xfrm>
          <a:prstGeom prst="rect">
            <a:avLst/>
          </a:prstGeom>
          <a:solidFill>
            <a:srgbClr val="D4E3F4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400" dirty="0">
                <a:solidFill>
                  <a:srgbClr val="FF0000"/>
                </a:solidFill>
              </a:rPr>
              <a:t>1 série</a:t>
            </a:r>
          </a:p>
          <a:p>
            <a:pPr algn="ctr">
              <a:defRPr/>
            </a:pPr>
            <a:r>
              <a:rPr lang="fr-FR" sz="1400" dirty="0"/>
              <a:t>2 options  possibles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13BDBC56-3CBA-4F2D-B953-5B226F8D2EA0}"/>
              </a:ext>
            </a:extLst>
          </p:cNvPr>
          <p:cNvCxnSpPr>
            <a:stCxn id="16" idx="0"/>
            <a:endCxn id="19" idx="2"/>
          </p:cNvCxnSpPr>
          <p:nvPr/>
        </p:nvCxnSpPr>
        <p:spPr>
          <a:xfrm flipH="1" flipV="1">
            <a:off x="1538452" y="2670748"/>
            <a:ext cx="1502" cy="627192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62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type="body" sz="quarter" idx="4294967295"/>
          </p:nvPr>
        </p:nvSpPr>
        <p:spPr>
          <a:xfrm>
            <a:off x="223503" y="1052736"/>
            <a:ext cx="8435541" cy="26797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fr-FR" sz="2200" dirty="0"/>
              <a:t>L’organisation en séries est maintenue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/>
              <a:t>ST2S : Sciences et technologies de la santé et du social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/>
              <a:t>STL : Sciences et technologies de laboratoire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/>
              <a:t>STD2A : Sciences et technologies du design et des arts appliqués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/>
              <a:t>STI2D : Sciences et technologies de l’industrie et du développement durable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/>
              <a:t>STMG : Sciences et technologies du management et de la gestion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/>
              <a:t>STHR : Sciences et technologies de l’hôtellerie et de la restauration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/>
              <a:t>TMD : Techniques de la musique et de la danse</a:t>
            </a:r>
          </a:p>
          <a:p>
            <a:pPr marL="1116687" lvl="1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2200" dirty="0"/>
              <a:t>STAV : Sciences et technologies de l’agronomie et du vivant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0" y="-89123"/>
            <a:ext cx="9144000" cy="128587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fr-FR" sz="4000"/>
              <a:t>La première et la terminale de la voie technologique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27510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lycée professionnel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5190270"/>
              </p:ext>
            </p:extLst>
          </p:nvPr>
        </p:nvGraphicFramePr>
        <p:xfrm>
          <a:off x="500034" y="1700808"/>
          <a:ext cx="8229600" cy="4818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Les C.A.P &amp; </a:t>
            </a:r>
            <a:br>
              <a:rPr lang="fr-FR" dirty="0"/>
            </a:br>
            <a:r>
              <a:rPr lang="fr-FR" dirty="0"/>
              <a:t>baccalauréats  Professionnels</a:t>
            </a:r>
          </a:p>
        </p:txBody>
      </p:sp>
    </p:spTree>
    <p:extLst>
      <p:ext uri="{BB962C8B-B14F-4D97-AF65-F5344CB8AC3E}">
        <p14:creationId xmlns:p14="http://schemas.microsoft.com/office/powerpoint/2010/main" val="277572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CE68EFC-6A38-413C-AB41-6AD5D640C3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0CE68EFC-6A38-413C-AB41-6AD5D640C3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0CE68EFC-6A38-413C-AB41-6AD5D640C3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3D685D4-7C96-48FA-8E01-74FD304F69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graphicEl>
                                              <a:dgm id="{D3D685D4-7C96-48FA-8E01-74FD304F69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graphicEl>
                                              <a:dgm id="{D3D685D4-7C96-48FA-8E01-74FD304F69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FF8486D-DF5B-4F9C-BDD8-1A8C6D664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graphicEl>
                                              <a:dgm id="{2FF8486D-DF5B-4F9C-BDD8-1A8C6D664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graphicEl>
                                              <a:dgm id="{2FF8486D-DF5B-4F9C-BDD8-1A8C6D664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544DEAC-12AA-4EB5-BC3E-36C0EFB2AF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graphicEl>
                                              <a:dgm id="{3544DEAC-12AA-4EB5-BC3E-36C0EFB2AF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graphicEl>
                                              <a:dgm id="{3544DEAC-12AA-4EB5-BC3E-36C0EFB2AF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A21566E-29CA-4410-95B1-55CDB4FD6A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graphicEl>
                                              <a:dgm id="{5A21566E-29CA-4410-95B1-55CDB4FD6A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graphicEl>
                                              <a:dgm id="{5A21566E-29CA-4410-95B1-55CDB4FD6A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97F46CD-6634-4C69-B4E8-27C737CF46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graphicEl>
                                              <a:dgm id="{797F46CD-6634-4C69-B4E8-27C737CF46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graphicEl>
                                              <a:dgm id="{797F46CD-6634-4C69-B4E8-27C737CF46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C92C0-E96B-358B-5458-84CAD943A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LYCÉES PRIVÉS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EB83D3-9655-C9A5-8319-0382FC55F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LEAP NERMONT À CHATEAUDUN</a:t>
            </a:r>
          </a:p>
          <a:p>
            <a:r>
              <a:rPr lang="fr-FR" dirty="0"/>
              <a:t>SAINTE CROIX SAINT EUVERTE LGT ORLÉANS</a:t>
            </a:r>
          </a:p>
          <a:p>
            <a:r>
              <a:rPr lang="fr-FR" dirty="0"/>
              <a:t>INSTITUTION JEANNE D’ARC ETAMPES</a:t>
            </a:r>
          </a:p>
          <a:p>
            <a:r>
              <a:rPr lang="fr-FR" dirty="0"/>
              <a:t>SAINT PAUL BOURDON BLANC ORLÉANS</a:t>
            </a:r>
          </a:p>
          <a:p>
            <a:r>
              <a:rPr lang="fr-FR" dirty="0"/>
              <a:t>LEAP FRANZ STOCK MIGNIÈRES</a:t>
            </a:r>
          </a:p>
        </p:txBody>
      </p:sp>
    </p:spTree>
    <p:extLst>
      <p:ext uri="{BB962C8B-B14F-4D97-AF65-F5344CB8AC3E}">
        <p14:creationId xmlns:p14="http://schemas.microsoft.com/office/powerpoint/2010/main" val="177196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80431F-5CCB-A801-0FD6-ABF1BF992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EA6A3C-9D7C-237A-5145-D1C0FE096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LEAP NERMONT À CHATEAUDUN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9132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91BB8ED-B9AD-4AA3-BE80-1D338370C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04" y="1300855"/>
            <a:ext cx="3751335" cy="2584449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fr-FR" sz="2800" b="1" dirty="0">
                <a:latin typeface="Brush Script MT" panose="03060802040406070304" pitchFamily="66" charset="0"/>
              </a:rPr>
              <a:t>Projet d’établissement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fr-FR" sz="2000" b="1" dirty="0">
                <a:latin typeface="Brush Script MT" panose="03060802040406070304" pitchFamily="66" charset="0"/>
              </a:rPr>
              <a:t>Réussite des jeunes 93 %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fr-FR" sz="1250" dirty="0"/>
              <a:t>1</a:t>
            </a:r>
            <a:r>
              <a:rPr lang="fr-FR" sz="1250" baseline="30000" dirty="0"/>
              <a:t>er</a:t>
            </a:r>
            <a:r>
              <a:rPr lang="fr-FR" sz="1250" dirty="0"/>
              <a:t> axe : accueillir et accompagner les jeunes pour réussir …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fr-FR" sz="1250" dirty="0"/>
              <a:t>2</a:t>
            </a:r>
            <a:r>
              <a:rPr lang="fr-FR" sz="1250" baseline="30000" dirty="0"/>
              <a:t>ème</a:t>
            </a:r>
            <a:r>
              <a:rPr lang="fr-FR" sz="1250" dirty="0"/>
              <a:t> : enrichir et développer  les partenariats professionnels et l’ouverture internationale…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293DC09-53E5-4D27-9322-CB4645902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4368" y="38025"/>
            <a:ext cx="5793303" cy="1278466"/>
          </a:xfrm>
        </p:spPr>
        <p:txBody>
          <a:bodyPr>
            <a:noAutofit/>
          </a:bodyPr>
          <a:lstStyle/>
          <a:p>
            <a:r>
              <a:rPr lang="fr-FR" sz="4400" b="1" dirty="0">
                <a:latin typeface="Brush Script MT" panose="03060802040406070304" pitchFamily="66" charset="0"/>
              </a:rPr>
              <a:t>Un centre de ressources </a:t>
            </a:r>
            <a:br>
              <a:rPr lang="fr-FR" sz="4000" dirty="0">
                <a:latin typeface="Brush Script MT" panose="03060802040406070304" pitchFamily="66" charset="0"/>
              </a:rPr>
            </a:br>
            <a:endParaRPr lang="fr-FR" sz="4000" dirty="0">
              <a:latin typeface="Brush Script MT" panose="03060802040406070304" pitchFamily="66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EA9B0F-F289-4198-9B2B-FF56669B8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977" y="548680"/>
            <a:ext cx="3114473" cy="5606341"/>
          </a:xfrm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r>
              <a:rPr lang="fr-FR" sz="2600" b="1" dirty="0">
                <a:latin typeface="Brush Script MT" panose="03060802040406070304" pitchFamily="66" charset="0"/>
              </a:rPr>
              <a:t>Un centre de Formations</a:t>
            </a:r>
          </a:p>
          <a:p>
            <a:r>
              <a:rPr lang="fr-FR" sz="2200" b="1" dirty="0">
                <a:latin typeface="Brush Script MT" panose="03060802040406070304" pitchFamily="66" charset="0"/>
              </a:rPr>
              <a:t>Scolaire – 510 élèves</a:t>
            </a:r>
          </a:p>
          <a:p>
            <a:pPr lvl="1"/>
            <a:r>
              <a:rPr lang="fr-FR" dirty="0"/>
              <a:t>4/3 EA </a:t>
            </a:r>
          </a:p>
          <a:p>
            <a:pPr lvl="1"/>
            <a:r>
              <a:rPr lang="fr-FR" dirty="0"/>
              <a:t>2nde GT (semaine de réussite)</a:t>
            </a:r>
          </a:p>
          <a:p>
            <a:pPr lvl="1"/>
            <a:r>
              <a:rPr lang="fr-FR" dirty="0"/>
              <a:t>Bac technologique STAV</a:t>
            </a:r>
          </a:p>
          <a:p>
            <a:pPr lvl="2"/>
            <a:r>
              <a:rPr lang="fr-FR" dirty="0"/>
              <a:t>Options équitation, Ag et Numérique</a:t>
            </a:r>
          </a:p>
          <a:p>
            <a:pPr lvl="1"/>
            <a:r>
              <a:rPr lang="fr-FR" dirty="0"/>
              <a:t>Bac pro CGEA </a:t>
            </a:r>
          </a:p>
          <a:p>
            <a:pPr lvl="2"/>
            <a:r>
              <a:rPr lang="fr-FR" dirty="0"/>
              <a:t>Conduite et gestion exploitation agricole</a:t>
            </a:r>
          </a:p>
          <a:p>
            <a:pPr lvl="2"/>
            <a:r>
              <a:rPr lang="fr-FR" dirty="0"/>
              <a:t>Scolaire /apprentissage dès la 1ère</a:t>
            </a:r>
          </a:p>
          <a:p>
            <a:pPr lvl="1"/>
            <a:r>
              <a:rPr lang="fr-FR" dirty="0"/>
              <a:t>Bac pro SAPAT</a:t>
            </a:r>
          </a:p>
          <a:p>
            <a:pPr lvl="2"/>
            <a:r>
              <a:rPr lang="fr-FR" dirty="0"/>
              <a:t>Services aux personnes et aux territoires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05E562-1839-4419-9892-0B9B69176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195" y="535906"/>
            <a:ext cx="1328496" cy="8856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C184FD-2DF3-41B2-8DE8-BD1525A93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5" y="47723"/>
            <a:ext cx="2997128" cy="107946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89257E1-3E16-4254-B442-CED2EF332F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0884"/>
          <a:stretch/>
        </p:blipFill>
        <p:spPr>
          <a:xfrm>
            <a:off x="3767161" y="1353765"/>
            <a:ext cx="1956967" cy="1715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1189DD-BA11-46FC-B07E-3DF3DA56CD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8660"/>
          <a:stretch/>
        </p:blipFill>
        <p:spPr>
          <a:xfrm>
            <a:off x="3761034" y="3191396"/>
            <a:ext cx="1787143" cy="867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83C9A4B-23CA-44CE-9F59-38AA8854C2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6809"/>
          <a:stretch/>
        </p:blipFill>
        <p:spPr>
          <a:xfrm>
            <a:off x="3822011" y="548680"/>
            <a:ext cx="1902117" cy="1015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5EB3C3A4-2FAF-42B1-9925-6ADD5F27B85A}"/>
              </a:ext>
            </a:extLst>
          </p:cNvPr>
          <p:cNvSpPr txBox="1"/>
          <p:nvPr/>
        </p:nvSpPr>
        <p:spPr>
          <a:xfrm>
            <a:off x="250550" y="4144906"/>
            <a:ext cx="4722828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2800" b="1" dirty="0">
                <a:latin typeface="Brush Script MT" panose="03060802040406070304" pitchFamily="66" charset="0"/>
              </a:rPr>
              <a:t>De vraies valeurs au quotidien </a:t>
            </a:r>
          </a:p>
          <a:p>
            <a:r>
              <a:rPr lang="fr-FR" sz="1600" b="1" dirty="0"/>
              <a:t>Relation humaine </a:t>
            </a:r>
            <a:r>
              <a:rPr lang="fr-FR" sz="1600" dirty="0"/>
              <a:t>: écoute, dialogue, aide….</a:t>
            </a:r>
          </a:p>
          <a:p>
            <a:r>
              <a:rPr lang="fr-FR" sz="1600" dirty="0"/>
              <a:t>Solidarité, soutien, aide personnalisée, tutorat, étude dirigée, surveillée, aide aux devoirs...</a:t>
            </a:r>
          </a:p>
          <a:p>
            <a:r>
              <a:rPr lang="fr-FR" sz="1600" b="1" dirty="0"/>
              <a:t>Un accompagnement spirituel</a:t>
            </a:r>
            <a:r>
              <a:rPr lang="fr-FR" sz="1600" dirty="0"/>
              <a:t>..</a:t>
            </a:r>
          </a:p>
          <a:p>
            <a:r>
              <a:rPr lang="fr-FR" sz="1600" b="1" dirty="0"/>
              <a:t>Un lycée au Naturel</a:t>
            </a:r>
          </a:p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C8FCA31-EDF6-4F7F-8E1A-F7AC94B933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5656" y="3068960"/>
            <a:ext cx="2554445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A8B43C-B43C-4965-BB37-D265ECCFB8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517" y="3399649"/>
            <a:ext cx="882772" cy="45107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88B3CB-1F91-4C05-B9A2-B80D8E4C07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5945" y="5350279"/>
            <a:ext cx="1286367" cy="8047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FC3BBE-4D0B-4DD9-AFEF-04630365FC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5087" y="3929069"/>
            <a:ext cx="1639966" cy="12314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5597AC-F90E-43CD-97AE-DABF7B39F4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1272" y="5545426"/>
            <a:ext cx="7675711" cy="132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11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93DC09-53E5-4D27-9322-CB4645902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11473"/>
            <a:ext cx="4032448" cy="1278466"/>
          </a:xfrm>
        </p:spPr>
        <p:txBody>
          <a:bodyPr>
            <a:noAutofit/>
          </a:bodyPr>
          <a:lstStyle/>
          <a:p>
            <a:r>
              <a:rPr lang="fr-FR" sz="3200" b="1" dirty="0">
                <a:latin typeface="Brush Script MT" panose="03060802040406070304" pitchFamily="66" charset="0"/>
              </a:rPr>
              <a:t>Un centre de ressources </a:t>
            </a:r>
            <a:br>
              <a:rPr lang="fr-FR" sz="3200" b="1" dirty="0">
                <a:latin typeface="Brush Script MT" panose="03060802040406070304" pitchFamily="66" charset="0"/>
              </a:rPr>
            </a:br>
            <a:r>
              <a:rPr lang="fr-FR" sz="3200" b="1" dirty="0">
                <a:latin typeface="Brush Script MT" panose="03060802040406070304" pitchFamily="66" charset="0"/>
              </a:rPr>
              <a:t>au service de la </a:t>
            </a:r>
            <a:r>
              <a:rPr lang="fr-FR" sz="3200" dirty="0">
                <a:latin typeface="Brush Script MT" panose="03060802040406070304" pitchFamily="66" charset="0"/>
              </a:rPr>
              <a:t>Beauce</a:t>
            </a:r>
            <a:br>
              <a:rPr lang="fr-FR" sz="3200" dirty="0">
                <a:latin typeface="Brush Script MT" panose="03060802040406070304" pitchFamily="66" charset="0"/>
              </a:rPr>
            </a:br>
            <a:r>
              <a:rPr lang="fr-FR" sz="3200" dirty="0">
                <a:latin typeface="Brush Script MT" panose="03060802040406070304" pitchFamily="66" charset="0"/>
              </a:rPr>
              <a:t>et du Perche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EA9B0F-F289-4198-9B2B-FF56669B8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936" y="330499"/>
            <a:ext cx="3386037" cy="2160240"/>
          </a:xfrm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r>
              <a:rPr lang="fr-FR" sz="2800" dirty="0">
                <a:latin typeface="Brush Script MT" panose="03060802040406070304" pitchFamily="66" charset="0"/>
              </a:rPr>
              <a:t>L’apprentissage se développe : 80 apprentis</a:t>
            </a:r>
          </a:p>
          <a:p>
            <a:pPr lvl="1"/>
            <a:r>
              <a:rPr lang="fr-FR" dirty="0"/>
              <a:t>Bac pro mixage </a:t>
            </a:r>
          </a:p>
          <a:p>
            <a:pPr lvl="1"/>
            <a:r>
              <a:rPr lang="fr-FR" dirty="0"/>
              <a:t>BTSA ACSE </a:t>
            </a:r>
          </a:p>
          <a:p>
            <a:pPr lvl="1"/>
            <a:r>
              <a:rPr lang="fr-FR" dirty="0"/>
              <a:t>BTSA APV</a:t>
            </a:r>
          </a:p>
          <a:p>
            <a:pPr lvl="1"/>
            <a:r>
              <a:rPr lang="fr-FR" dirty="0"/>
              <a:t>BTS Systèmes numériques</a:t>
            </a:r>
            <a:endParaRPr lang="fr-FR" sz="120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91BB8ED-B9AD-4AA3-BE80-1D338370C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7544" y="1712772"/>
            <a:ext cx="3386036" cy="303763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sz="2400" dirty="0">
                <a:latin typeface="Brush Script MT" panose="03060802040406070304" pitchFamily="66" charset="0"/>
              </a:rPr>
              <a:t>Des équipements adaptés :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internats filles 50 , garçons 120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Une ferme pédagogique 100 ha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Un appartement pédagogique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Des Plateaux techniques : cuisine, ateliers, ruches, laboratoires, centre équin, ateliers 4.0….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2 sites, Châteaudun sur 10 hectares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Un amphithéâtre, un village de start-up….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24CCF59-7053-4B50-9B04-8F0238F5C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7491"/>
            <a:ext cx="1800200" cy="17955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9924929-D807-426A-8ADB-B60C9998CF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87" t="22000" r="19270" b="16634"/>
          <a:stretch/>
        </p:blipFill>
        <p:spPr>
          <a:xfrm>
            <a:off x="4283968" y="2614633"/>
            <a:ext cx="4466157" cy="31563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AA07197-0067-4946-AFD3-0DC049C0515E}"/>
              </a:ext>
            </a:extLst>
          </p:cNvPr>
          <p:cNvSpPr txBox="1"/>
          <p:nvPr/>
        </p:nvSpPr>
        <p:spPr>
          <a:xfrm>
            <a:off x="1636730" y="5787339"/>
            <a:ext cx="744455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000" b="1" dirty="0">
                <a:solidFill>
                  <a:schemeClr val="accent5"/>
                </a:solidFill>
              </a:rPr>
              <a:t>20 janvier, 23 mars, 24 mai 2024 (soirée)  Châteaudun</a:t>
            </a:r>
          </a:p>
          <a:p>
            <a:r>
              <a:rPr lang="fr-FR" sz="2000" b="1" dirty="0">
                <a:solidFill>
                  <a:schemeClr val="accent5"/>
                </a:solidFill>
              </a:rPr>
              <a:t>3 février, 12 avril (soirée), 31 mai (soirée) et 26 juin (après-midi) Nogent le Rotrou </a:t>
            </a:r>
          </a:p>
        </p:txBody>
      </p:sp>
    </p:spTree>
    <p:extLst>
      <p:ext uri="{BB962C8B-B14F-4D97-AF65-F5344CB8AC3E}">
        <p14:creationId xmlns:p14="http://schemas.microsoft.com/office/powerpoint/2010/main" val="233180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FFFAF2-C55C-3762-0962-8D85A828D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67C9FB-89F2-0580-0AE1-EF503479CC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8001000" cy="457200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SAINTE CROIX SAINT EUVERTE LGT ORLÉANS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4543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BA9C1FA-65BB-4541-ACB6-42E7147B5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647" y="857250"/>
            <a:ext cx="7066353" cy="51435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A16191-3151-4BC5-9CB9-A43FCE6494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69" y="1043097"/>
            <a:ext cx="1819323" cy="81810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BFB74D-C9D7-44EB-9445-B91FEAC5F76F}"/>
              </a:ext>
            </a:extLst>
          </p:cNvPr>
          <p:cNvSpPr txBox="1"/>
          <p:nvPr/>
        </p:nvSpPr>
        <p:spPr>
          <a:xfrm>
            <a:off x="53671" y="4962163"/>
            <a:ext cx="1960199" cy="1189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FR" sz="975" dirty="0">
                <a:solidFill>
                  <a:srgbClr val="33245E"/>
                </a:solidFill>
                <a:latin typeface="Century Gothic" panose="020B0502020202020204" pitchFamily="34" charset="0"/>
              </a:rPr>
              <a:t>2 place du champ Saint Marc</a:t>
            </a:r>
          </a:p>
          <a:p>
            <a:pPr algn="r">
              <a:lnSpc>
                <a:spcPct val="150000"/>
              </a:lnSpc>
            </a:pPr>
            <a:r>
              <a:rPr lang="fr-FR" sz="975" dirty="0">
                <a:solidFill>
                  <a:srgbClr val="33245E"/>
                </a:solidFill>
                <a:latin typeface="Century Gothic" panose="020B0502020202020204" pitchFamily="34" charset="0"/>
              </a:rPr>
              <a:t>45056 ORLEANS Cedex 1</a:t>
            </a:r>
          </a:p>
          <a:p>
            <a:pPr algn="r">
              <a:lnSpc>
                <a:spcPct val="150000"/>
              </a:lnSpc>
            </a:pPr>
            <a:r>
              <a:rPr lang="fr-FR" sz="975" dirty="0">
                <a:solidFill>
                  <a:srgbClr val="33245E"/>
                </a:solidFill>
                <a:latin typeface="Century Gothic" panose="020B0502020202020204" pitchFamily="34" charset="0"/>
              </a:rPr>
              <a:t>02.38.52.27.20</a:t>
            </a:r>
          </a:p>
          <a:p>
            <a:pPr algn="r">
              <a:lnSpc>
                <a:spcPct val="150000"/>
              </a:lnSpc>
            </a:pPr>
            <a:r>
              <a:rPr lang="fr-FR" sz="975" dirty="0">
                <a:solidFill>
                  <a:srgbClr val="33245E"/>
                </a:solidFill>
                <a:latin typeface="Century Gothic" panose="020B0502020202020204" pitchFamily="34" charset="0"/>
              </a:rPr>
              <a:t>legt@scse.fr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2639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9A16191-3151-4BC5-9CB9-A43FCE649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50" y="1042910"/>
            <a:ext cx="1819323" cy="81810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30B73A-E4AD-4610-BA97-B9D817EB1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81" y="2329600"/>
            <a:ext cx="3607595" cy="126222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4F60A5-B531-4605-A07C-355C200B0B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4594" y="1042910"/>
            <a:ext cx="5009406" cy="490061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1795D0-722E-4D01-907C-99369FAAEA9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1308"/>
          <a:stretch/>
        </p:blipFill>
        <p:spPr>
          <a:xfrm>
            <a:off x="264318" y="3745302"/>
            <a:ext cx="1728788" cy="7476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08ACE21-FCD3-40AD-9A44-636C10E33C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290" r="3018"/>
          <a:stretch/>
        </p:blipFill>
        <p:spPr>
          <a:xfrm>
            <a:off x="1318042" y="4646416"/>
            <a:ext cx="2546727" cy="1101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933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ABCF838-D082-493B-9454-A643C5207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0313"/>
            <a:ext cx="4400550" cy="63110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18BE9B-4F1F-4BC7-93F2-68BC242F0B81}"/>
              </a:ext>
            </a:extLst>
          </p:cNvPr>
          <p:cNvSpPr/>
          <p:nvPr/>
        </p:nvSpPr>
        <p:spPr>
          <a:xfrm>
            <a:off x="4693443" y="1150144"/>
            <a:ext cx="3750467" cy="70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sz="1350" b="1" dirty="0">
                <a:solidFill>
                  <a:schemeClr val="tx1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Une préparation efficace à l’enseignement supérieur et au baccalauréat</a:t>
            </a:r>
            <a:endParaRPr lang="en-GB" sz="1350" dirty="0">
              <a:solidFill>
                <a:schemeClr val="tx1"/>
              </a:solidFill>
              <a:latin typeface="Century Gothic" panose="020B0502020202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59AE4F-5D91-4529-B369-67BE0EE71B7B}"/>
              </a:ext>
            </a:extLst>
          </p:cNvPr>
          <p:cNvSpPr/>
          <p:nvPr/>
        </p:nvSpPr>
        <p:spPr>
          <a:xfrm>
            <a:off x="5229226" y="2135982"/>
            <a:ext cx="3750467" cy="707231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fr-FR" sz="1350" b="1" dirty="0">
                <a:solidFill>
                  <a:schemeClr val="bg1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Un parcours d’orientation réfléchi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1350" b="1" dirty="0">
                <a:solidFill>
                  <a:schemeClr val="bg1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sur trois ans</a:t>
            </a:r>
            <a:endParaRPr lang="en-GB" sz="1350" dirty="0">
              <a:solidFill>
                <a:schemeClr val="bg1"/>
              </a:solidFill>
              <a:latin typeface="Century Gothic" panose="020B0502020202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82D942-FBC4-43EE-93E9-E16DDCD61950}"/>
              </a:ext>
            </a:extLst>
          </p:cNvPr>
          <p:cNvSpPr/>
          <p:nvPr/>
        </p:nvSpPr>
        <p:spPr>
          <a:xfrm>
            <a:off x="4693441" y="5093494"/>
            <a:ext cx="3750467" cy="70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fr-FR" sz="1350" b="1" dirty="0">
                <a:solidFill>
                  <a:schemeClr val="tx1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La force d’un ensemble scolaire avec deux internats</a:t>
            </a:r>
            <a:endParaRPr lang="en-GB" sz="1350" dirty="0">
              <a:solidFill>
                <a:schemeClr val="tx1"/>
              </a:solidFill>
              <a:latin typeface="Century Gothic" panose="020B0502020202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2CE549-0BC3-4806-9528-10B1BE3A486F}"/>
              </a:ext>
            </a:extLst>
          </p:cNvPr>
          <p:cNvSpPr/>
          <p:nvPr/>
        </p:nvSpPr>
        <p:spPr>
          <a:xfrm>
            <a:off x="5229226" y="4107657"/>
            <a:ext cx="3750467" cy="707231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1350" b="1" dirty="0">
                <a:solidFill>
                  <a:schemeClr val="bg1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Une vie scolaire au cœur du lycée</a:t>
            </a:r>
            <a:endParaRPr lang="en-GB" sz="1350" dirty="0">
              <a:solidFill>
                <a:schemeClr val="bg1"/>
              </a:solidFill>
              <a:latin typeface="Century Gothic" panose="020B0502020202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538D21-52C1-4962-BF41-815C38577D88}"/>
              </a:ext>
            </a:extLst>
          </p:cNvPr>
          <p:cNvSpPr/>
          <p:nvPr/>
        </p:nvSpPr>
        <p:spPr>
          <a:xfrm>
            <a:off x="4693442" y="3121819"/>
            <a:ext cx="3750467" cy="70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fr-FR" sz="1350" b="1" dirty="0">
                <a:solidFill>
                  <a:schemeClr val="tx1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Un accompagnement des familles lors des grandes étapes du lycée</a:t>
            </a:r>
            <a:endParaRPr lang="en-GB" sz="1350" dirty="0">
              <a:solidFill>
                <a:schemeClr val="tx1"/>
              </a:solidFill>
              <a:latin typeface="Century Gothic" panose="020B0502020202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159F2D-98C7-49CF-B503-34880EE4AEBF}"/>
              </a:ext>
            </a:extLst>
          </p:cNvPr>
          <p:cNvSpPr/>
          <p:nvPr/>
        </p:nvSpPr>
        <p:spPr>
          <a:xfrm>
            <a:off x="264319" y="1364456"/>
            <a:ext cx="3893344" cy="1214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49FE9E-0E6D-4148-B581-70FAFC216553}"/>
              </a:ext>
            </a:extLst>
          </p:cNvPr>
          <p:cNvSpPr/>
          <p:nvPr/>
        </p:nvSpPr>
        <p:spPr>
          <a:xfrm>
            <a:off x="335757" y="1300163"/>
            <a:ext cx="3750467" cy="127873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b="1" dirty="0">
                <a:solidFill>
                  <a:srgbClr val="930B8C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Une rencontre « VIP »</a:t>
            </a:r>
          </a:p>
          <a:p>
            <a:pPr algn="ctr">
              <a:lnSpc>
                <a:spcPct val="150000"/>
              </a:lnSpc>
            </a:pPr>
            <a:r>
              <a:rPr lang="fr-FR" b="1" dirty="0">
                <a:solidFill>
                  <a:srgbClr val="930B8C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 samedi 18 novembre 2023 </a:t>
            </a:r>
          </a:p>
          <a:p>
            <a:pPr algn="ctr">
              <a:lnSpc>
                <a:spcPct val="150000"/>
              </a:lnSpc>
            </a:pPr>
            <a:r>
              <a:rPr lang="fr-FR" sz="1350" b="1" dirty="0">
                <a:solidFill>
                  <a:srgbClr val="930B8C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(14h – 17h) </a:t>
            </a:r>
            <a:endParaRPr lang="en-GB" sz="1350" dirty="0">
              <a:solidFill>
                <a:srgbClr val="930B8C"/>
              </a:solidFill>
              <a:latin typeface="Century Gothic" panose="020B0502020202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564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  <p:bldP spid="15" grpId="0" animBg="1"/>
      <p:bldP spid="16" grpId="0" animBg="1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ABCF838-D082-493B-9454-A643C5207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0313"/>
            <a:ext cx="4400550" cy="63110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18BE9B-4F1F-4BC7-93F2-68BC242F0B81}"/>
              </a:ext>
            </a:extLst>
          </p:cNvPr>
          <p:cNvSpPr/>
          <p:nvPr/>
        </p:nvSpPr>
        <p:spPr>
          <a:xfrm>
            <a:off x="4693443" y="1150144"/>
            <a:ext cx="3750467" cy="70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sz="1350" b="1" dirty="0">
                <a:solidFill>
                  <a:schemeClr val="tx1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Une préparation efficace à l’enseignement supérieur et au baccalauréat</a:t>
            </a:r>
            <a:endParaRPr lang="en-GB" sz="1350" dirty="0">
              <a:solidFill>
                <a:schemeClr val="tx1"/>
              </a:solidFill>
              <a:latin typeface="Century Gothic" panose="020B0502020202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59AE4F-5D91-4529-B369-67BE0EE71B7B}"/>
              </a:ext>
            </a:extLst>
          </p:cNvPr>
          <p:cNvSpPr/>
          <p:nvPr/>
        </p:nvSpPr>
        <p:spPr>
          <a:xfrm>
            <a:off x="5229226" y="2135982"/>
            <a:ext cx="3750467" cy="707231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fr-FR" sz="1350" b="1" dirty="0">
                <a:solidFill>
                  <a:schemeClr val="bg1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Un parcours d’orientation réfléchi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1350" b="1" dirty="0">
                <a:solidFill>
                  <a:schemeClr val="bg1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sur trois ans</a:t>
            </a:r>
            <a:endParaRPr lang="en-GB" sz="1350" dirty="0">
              <a:solidFill>
                <a:schemeClr val="bg1"/>
              </a:solidFill>
              <a:latin typeface="Century Gothic" panose="020B0502020202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82D942-FBC4-43EE-93E9-E16DDCD61950}"/>
              </a:ext>
            </a:extLst>
          </p:cNvPr>
          <p:cNvSpPr/>
          <p:nvPr/>
        </p:nvSpPr>
        <p:spPr>
          <a:xfrm>
            <a:off x="4693441" y="5093494"/>
            <a:ext cx="3750467" cy="70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fr-FR" sz="1350" b="1" dirty="0">
                <a:solidFill>
                  <a:schemeClr val="tx1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La force d’un ensemble scolaire avec deux internats</a:t>
            </a:r>
            <a:endParaRPr lang="en-GB" sz="1350" dirty="0">
              <a:solidFill>
                <a:schemeClr val="tx1"/>
              </a:solidFill>
              <a:latin typeface="Century Gothic" panose="020B0502020202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2CE549-0BC3-4806-9528-10B1BE3A486F}"/>
              </a:ext>
            </a:extLst>
          </p:cNvPr>
          <p:cNvSpPr/>
          <p:nvPr/>
        </p:nvSpPr>
        <p:spPr>
          <a:xfrm>
            <a:off x="5229226" y="4107657"/>
            <a:ext cx="3750467" cy="707231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1350" b="1" dirty="0">
                <a:solidFill>
                  <a:schemeClr val="bg1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Une vie scolaire au cœur du lycée</a:t>
            </a:r>
            <a:endParaRPr lang="en-GB" sz="1350" dirty="0">
              <a:solidFill>
                <a:schemeClr val="bg1"/>
              </a:solidFill>
              <a:latin typeface="Century Gothic" panose="020B0502020202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538D21-52C1-4962-BF41-815C38577D88}"/>
              </a:ext>
            </a:extLst>
          </p:cNvPr>
          <p:cNvSpPr/>
          <p:nvPr/>
        </p:nvSpPr>
        <p:spPr>
          <a:xfrm>
            <a:off x="4693442" y="3121819"/>
            <a:ext cx="3750467" cy="70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fr-FR" sz="1350" b="1" dirty="0">
                <a:solidFill>
                  <a:schemeClr val="tx1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Un accompagnement des familles lors des grandes étapes du lycée</a:t>
            </a:r>
            <a:endParaRPr lang="en-GB" sz="1350" dirty="0">
              <a:solidFill>
                <a:schemeClr val="tx1"/>
              </a:solidFill>
              <a:latin typeface="Century Gothic" panose="020B0502020202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159F2D-98C7-49CF-B503-34880EE4AEBF}"/>
              </a:ext>
            </a:extLst>
          </p:cNvPr>
          <p:cNvSpPr/>
          <p:nvPr/>
        </p:nvSpPr>
        <p:spPr>
          <a:xfrm>
            <a:off x="264319" y="1364456"/>
            <a:ext cx="3893344" cy="1214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49FE9E-0E6D-4148-B581-70FAFC216553}"/>
              </a:ext>
            </a:extLst>
          </p:cNvPr>
          <p:cNvSpPr/>
          <p:nvPr/>
        </p:nvSpPr>
        <p:spPr>
          <a:xfrm>
            <a:off x="335757" y="1300163"/>
            <a:ext cx="3750467" cy="127873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b="1" dirty="0">
                <a:solidFill>
                  <a:srgbClr val="930B8C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Portes Ouvertes du lycée</a:t>
            </a:r>
          </a:p>
          <a:p>
            <a:pPr algn="ctr">
              <a:lnSpc>
                <a:spcPct val="150000"/>
              </a:lnSpc>
            </a:pPr>
            <a:r>
              <a:rPr lang="fr-FR" b="1" dirty="0">
                <a:solidFill>
                  <a:srgbClr val="930B8C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 Samedi 17 février 2024</a:t>
            </a:r>
          </a:p>
          <a:p>
            <a:pPr algn="ctr">
              <a:lnSpc>
                <a:spcPct val="150000"/>
              </a:lnSpc>
            </a:pPr>
            <a:r>
              <a:rPr lang="fr-FR" sz="1350" b="1" dirty="0">
                <a:solidFill>
                  <a:srgbClr val="930B8C"/>
                </a:solidFill>
                <a:latin typeface="Century Gothic" panose="020B0502020202020204" pitchFamily="34" charset="0"/>
                <a:cs typeface="Andalus" panose="02020603050405020304" pitchFamily="18" charset="-78"/>
              </a:rPr>
              <a:t>(9h – 12h30) </a:t>
            </a:r>
            <a:endParaRPr lang="en-GB" sz="1350" dirty="0">
              <a:solidFill>
                <a:srgbClr val="930B8C"/>
              </a:solidFill>
              <a:latin typeface="Century Gothic" panose="020B0502020202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035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D575DB-AFD0-46AA-B87E-C46B5BC1A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B255AB-5BA6-21BE-72ED-DD09A58CB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LYCÉE ST PAUL BOURDON BLANC ORLÉANS</a:t>
            </a:r>
          </a:p>
        </p:txBody>
      </p:sp>
    </p:spTree>
    <p:extLst>
      <p:ext uri="{BB962C8B-B14F-4D97-AF65-F5344CB8AC3E}">
        <p14:creationId xmlns:p14="http://schemas.microsoft.com/office/powerpoint/2010/main" val="2376598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7B93F09-3379-4BB2-BE10-18CA0F688A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3" b="10214"/>
          <a:stretch/>
        </p:blipFill>
        <p:spPr>
          <a:xfrm>
            <a:off x="85935" y="940740"/>
            <a:ext cx="5387882" cy="506381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0D6547-BA2E-433A-857D-13E44E9322F0}"/>
              </a:ext>
            </a:extLst>
          </p:cNvPr>
          <p:cNvSpPr txBox="1"/>
          <p:nvPr/>
        </p:nvSpPr>
        <p:spPr>
          <a:xfrm>
            <a:off x="5643694" y="1139037"/>
            <a:ext cx="302632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/>
              <a:t>Portes ouvertes : </a:t>
            </a:r>
          </a:p>
          <a:p>
            <a:endParaRPr lang="fr-FR" sz="1350" dirty="0"/>
          </a:p>
          <a:p>
            <a:pPr marL="214313" indent="-214313">
              <a:buFontTx/>
              <a:buChar char="-"/>
            </a:pPr>
            <a:r>
              <a:rPr lang="fr-FR" sz="1350" u="sng" dirty="0"/>
              <a:t>Lycée général et technologique : </a:t>
            </a:r>
          </a:p>
          <a:p>
            <a:r>
              <a:rPr lang="fr-FR" sz="1500" b="1" dirty="0">
                <a:solidFill>
                  <a:srgbClr val="0070C0"/>
                </a:solidFill>
              </a:rPr>
              <a:t>	10/11/2023 de 17h à 20h</a:t>
            </a:r>
          </a:p>
          <a:p>
            <a:pPr marL="214313" indent="-214313">
              <a:buFontTx/>
              <a:buChar char="-"/>
            </a:pPr>
            <a:endParaRPr lang="fr-FR" sz="1350" dirty="0"/>
          </a:p>
          <a:p>
            <a:pPr marL="214313" indent="-214313">
              <a:buFontTx/>
              <a:buChar char="-"/>
            </a:pPr>
            <a:endParaRPr lang="fr-FR" sz="1350" dirty="0"/>
          </a:p>
          <a:p>
            <a:pPr marL="214313" indent="-214313">
              <a:buFontTx/>
              <a:buChar char="-"/>
            </a:pPr>
            <a:r>
              <a:rPr lang="fr-FR" sz="1350" u="sng" dirty="0"/>
              <a:t>Ensemble de l’établissement : </a:t>
            </a:r>
          </a:p>
          <a:p>
            <a:r>
              <a:rPr lang="fr-FR" sz="1500" b="1" dirty="0">
                <a:solidFill>
                  <a:srgbClr val="0070C0"/>
                </a:solidFill>
              </a:rPr>
              <a:t>	27/01/2024 de 9h à 13h</a:t>
            </a:r>
          </a:p>
          <a:p>
            <a:pPr marL="214313" indent="-214313">
              <a:buFontTx/>
              <a:buChar char="-"/>
            </a:pPr>
            <a:endParaRPr lang="fr-FR" sz="1350" dirty="0"/>
          </a:p>
          <a:p>
            <a:pPr marL="214313" indent="-214313">
              <a:buFontTx/>
              <a:buChar char="-"/>
            </a:pPr>
            <a:r>
              <a:rPr lang="fr-FR" sz="1350" dirty="0"/>
              <a:t>Lycée professionnel : </a:t>
            </a:r>
          </a:p>
          <a:p>
            <a:r>
              <a:rPr lang="fr-FR" sz="1500" b="1" dirty="0">
                <a:solidFill>
                  <a:srgbClr val="0070C0"/>
                </a:solidFill>
              </a:rPr>
              <a:t>	24/05/2024 de 17h à 20h</a:t>
            </a:r>
          </a:p>
          <a:p>
            <a:pPr marL="214313" indent="-214313">
              <a:buFontTx/>
              <a:buChar char="-"/>
            </a:pPr>
            <a:endParaRPr lang="fr-FR" sz="135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6B53EC-E473-4595-AC43-741C391AC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388" y="4061815"/>
            <a:ext cx="3287123" cy="128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662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705B72-9AC2-946A-CDB7-D2F5D218A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4C28E4-626B-CDE3-2DFC-0D72FF96D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LYCÉE JEANNE D’ARC À ÉTAMPES</a:t>
            </a:r>
          </a:p>
        </p:txBody>
      </p:sp>
    </p:spTree>
    <p:extLst>
      <p:ext uri="{BB962C8B-B14F-4D97-AF65-F5344CB8AC3E}">
        <p14:creationId xmlns:p14="http://schemas.microsoft.com/office/powerpoint/2010/main" val="863285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à coins arrondis 9"/>
          <p:cNvSpPr/>
          <p:nvPr/>
        </p:nvSpPr>
        <p:spPr>
          <a:xfrm>
            <a:off x="314799" y="1557324"/>
            <a:ext cx="1016308" cy="690429"/>
          </a:xfrm>
          <a:prstGeom prst="roundRect">
            <a:avLst/>
          </a:prstGeom>
          <a:solidFill>
            <a:srgbClr val="FFCC66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 b="1" dirty="0">
                <a:ln>
                  <a:noFill/>
                </a:ln>
                <a:solidFill>
                  <a:srgbClr val="984806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HG²SP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1544443" y="1557324"/>
            <a:ext cx="1016308" cy="690429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 b="1" dirty="0">
                <a:ln>
                  <a:noFill/>
                </a:ln>
                <a:solidFill>
                  <a:srgbClr val="008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HLP</a:t>
            </a:r>
            <a:endParaRPr lang="fr-FR" sz="1200" dirty="0">
              <a:solidFill>
                <a:srgbClr val="008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774087" y="1557324"/>
            <a:ext cx="1016308" cy="690429"/>
          </a:xfrm>
          <a:prstGeom prst="roundRect">
            <a:avLst/>
          </a:prstGeom>
          <a:solidFill>
            <a:srgbClr val="FFFF66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 b="1" dirty="0">
                <a:ln>
                  <a:noFill/>
                </a:ln>
                <a:solidFill>
                  <a:srgbClr val="CC66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LLCE</a:t>
            </a:r>
            <a:endParaRPr lang="fr-FR" sz="1200" dirty="0">
              <a:solidFill>
                <a:srgbClr val="CC66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4003731" y="1557323"/>
            <a:ext cx="1016308" cy="690429"/>
          </a:xfrm>
          <a:prstGeom prst="roundRect">
            <a:avLst/>
          </a:prstGeom>
          <a:solidFill>
            <a:schemeClr val="accent5">
              <a:lumMod val="9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MTS</a:t>
            </a:r>
            <a:endParaRPr lang="fr-FR" sz="1200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5233375" y="1586443"/>
            <a:ext cx="1016308" cy="690429"/>
          </a:xfrm>
          <a:prstGeom prst="roundRect">
            <a:avLst/>
          </a:prstGeom>
          <a:solidFill>
            <a:srgbClr val="FF99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 b="1" dirty="0">
                <a:solidFill>
                  <a:srgbClr val="7030A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PC</a:t>
            </a:r>
            <a:endParaRPr lang="fr-FR" sz="12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323528" y="436036"/>
            <a:ext cx="2771235" cy="616700"/>
            <a:chOff x="758293" y="2388862"/>
            <a:chExt cx="7663417" cy="1008112"/>
          </a:xfrm>
        </p:grpSpPr>
        <p:sp>
          <p:nvSpPr>
            <p:cNvPr id="12" name="Rectangle à coins arrondis 11"/>
            <p:cNvSpPr/>
            <p:nvPr/>
          </p:nvSpPr>
          <p:spPr>
            <a:xfrm>
              <a:off x="758293" y="2388862"/>
              <a:ext cx="7663417" cy="1008112"/>
            </a:xfrm>
            <a:prstGeom prst="roundRect">
              <a:avLst/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itre 1"/>
            <p:cNvSpPr txBox="1">
              <a:spLocks/>
            </p:cNvSpPr>
            <p:nvPr/>
          </p:nvSpPr>
          <p:spPr>
            <a:xfrm>
              <a:off x="938315" y="2423774"/>
              <a:ext cx="7267372" cy="87813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Les spécialités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endParaRPr>
            </a:p>
          </p:txBody>
        </p:sp>
      </p:grpSp>
      <p:sp>
        <p:nvSpPr>
          <p:cNvPr id="20" name="Rectangle à coins arrondis 19"/>
          <p:cNvSpPr/>
          <p:nvPr/>
        </p:nvSpPr>
        <p:spPr>
          <a:xfrm>
            <a:off x="6463019" y="1586443"/>
            <a:ext cx="1016308" cy="690429"/>
          </a:xfrm>
          <a:prstGeom prst="roundRect">
            <a:avLst/>
          </a:prstGeom>
          <a:solidFill>
            <a:srgbClr val="FFCC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 b="1" dirty="0">
                <a:solidFill>
                  <a:srgbClr val="C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</a:t>
            </a:r>
            <a:endParaRPr lang="fr-FR" sz="1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7692663" y="1586443"/>
            <a:ext cx="1016308" cy="690429"/>
          </a:xfrm>
          <a:prstGeom prst="roundRect">
            <a:avLst/>
          </a:prstGeom>
          <a:solidFill>
            <a:srgbClr val="CC00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800" b="1" dirty="0">
                <a:solidFill>
                  <a:srgbClr val="660066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SVT</a:t>
            </a:r>
            <a:endParaRPr lang="fr-FR" sz="1200" dirty="0">
              <a:solidFill>
                <a:srgbClr val="66006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7398279" y="663449"/>
            <a:ext cx="1310692" cy="690429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fr-FR" sz="2800" b="1" dirty="0">
                <a:ln>
                  <a:noFill/>
                </a:ln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NSI</a:t>
            </a:r>
            <a:endParaRPr lang="fr-FR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3178327" y="983807"/>
            <a:ext cx="1224136" cy="370071"/>
          </a:xfrm>
          <a:prstGeom prst="wedgeRoundRectCallout">
            <a:avLst>
              <a:gd name="adj1" fmla="val -33183"/>
              <a:gd name="adj2" fmla="val 135121"/>
              <a:gd name="adj3" fmla="val 16667"/>
            </a:avLst>
          </a:prstGeom>
          <a:solidFill>
            <a:srgbClr val="FFFF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C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Anglais</a:t>
            </a:r>
          </a:p>
        </p:txBody>
      </p:sp>
      <p:pic>
        <p:nvPicPr>
          <p:cNvPr id="1026" name="Picture 2" descr="Logo plus - TRIALP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9" t="14615" r="11119" b="14615"/>
          <a:stretch/>
        </p:blipFill>
        <p:spPr bwMode="auto">
          <a:xfrm>
            <a:off x="7398279" y="643390"/>
            <a:ext cx="802538" cy="71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e 30"/>
          <p:cNvGrpSpPr/>
          <p:nvPr/>
        </p:nvGrpSpPr>
        <p:grpSpPr>
          <a:xfrm>
            <a:off x="323528" y="3212976"/>
            <a:ext cx="2771235" cy="616700"/>
            <a:chOff x="758293" y="2388862"/>
            <a:chExt cx="7663417" cy="1008112"/>
          </a:xfrm>
        </p:grpSpPr>
        <p:sp>
          <p:nvSpPr>
            <p:cNvPr id="32" name="Rectangle à coins arrondis 31"/>
            <p:cNvSpPr/>
            <p:nvPr/>
          </p:nvSpPr>
          <p:spPr>
            <a:xfrm>
              <a:off x="758293" y="2388862"/>
              <a:ext cx="7663417" cy="1008112"/>
            </a:xfrm>
            <a:prstGeom prst="roundRect">
              <a:avLst/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Titre 1"/>
            <p:cNvSpPr txBox="1">
              <a:spLocks/>
            </p:cNvSpPr>
            <p:nvPr/>
          </p:nvSpPr>
          <p:spPr>
            <a:xfrm>
              <a:off x="938315" y="2423774"/>
              <a:ext cx="7267372" cy="87813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Les options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endParaRPr>
            </a:p>
          </p:txBody>
        </p:sp>
      </p:grpSp>
      <p:sp>
        <p:nvSpPr>
          <p:cNvPr id="34" name="Espace réservé du contenu 2"/>
          <p:cNvSpPr>
            <a:spLocks noGrp="1"/>
          </p:cNvSpPr>
          <p:nvPr>
            <p:ph idx="1"/>
          </p:nvPr>
        </p:nvSpPr>
        <p:spPr>
          <a:xfrm>
            <a:off x="467544" y="4005212"/>
            <a:ext cx="8229600" cy="2448124"/>
          </a:xfrm>
        </p:spPr>
        <p:txBody>
          <a:bodyPr/>
          <a:lstStyle/>
          <a:p>
            <a:r>
              <a:rPr lang="fr-FR" altLang="fr-FR" b="1" kern="1200" dirty="0">
                <a:solidFill>
                  <a:schemeClr val="accent2">
                    <a:lumMod val="25000"/>
                  </a:schemeClr>
                </a:solidFill>
                <a:latin typeface="Calibri" panose="020F0502020204030204" pitchFamily="34" charset="0"/>
              </a:rPr>
              <a:t>Sections européennes </a:t>
            </a:r>
            <a:r>
              <a:rPr lang="fr-FR" altLang="fr-FR" kern="1200" dirty="0">
                <a:solidFill>
                  <a:schemeClr val="accent2">
                    <a:lumMod val="25000"/>
                  </a:schemeClr>
                </a:solidFill>
                <a:latin typeface="Calibri" panose="020F0502020204030204" pitchFamily="34" charset="0"/>
              </a:rPr>
              <a:t>Allemand et </a:t>
            </a:r>
            <a:r>
              <a:rPr lang="fr-FR" altLang="fr-FR" kern="1200" dirty="0">
                <a:solidFill>
                  <a:srgbClr val="FF6600"/>
                </a:solidFill>
                <a:latin typeface="Calibri" panose="020F0502020204030204" pitchFamily="34" charset="0"/>
              </a:rPr>
              <a:t>Anglais</a:t>
            </a:r>
          </a:p>
          <a:p>
            <a:r>
              <a:rPr lang="fr-FR" altLang="fr-FR" kern="1200" dirty="0">
                <a:solidFill>
                  <a:schemeClr val="accent2">
                    <a:lumMod val="25000"/>
                  </a:schemeClr>
                </a:solidFill>
                <a:latin typeface="Calibri" panose="020F0502020204030204" pitchFamily="34" charset="0"/>
              </a:rPr>
              <a:t>Langue Vivante C : </a:t>
            </a:r>
            <a:r>
              <a:rPr lang="fr-FR" altLang="fr-FR" b="1" kern="1200" dirty="0">
                <a:solidFill>
                  <a:schemeClr val="accent2">
                    <a:lumMod val="25000"/>
                  </a:schemeClr>
                </a:solidFill>
                <a:latin typeface="Calibri" panose="020F0502020204030204" pitchFamily="34" charset="0"/>
              </a:rPr>
              <a:t>Chinois </a:t>
            </a:r>
            <a:r>
              <a:rPr lang="fr-FR" altLang="fr-FR" kern="1200" dirty="0">
                <a:solidFill>
                  <a:schemeClr val="accent2">
                    <a:lumMod val="25000"/>
                  </a:schemeClr>
                </a:solidFill>
                <a:latin typeface="Calibri" panose="020F0502020204030204" pitchFamily="34" charset="0"/>
              </a:rPr>
              <a:t>ou </a:t>
            </a:r>
            <a:r>
              <a:rPr lang="fr-FR" altLang="fr-FR" b="1" kern="1200" dirty="0">
                <a:solidFill>
                  <a:schemeClr val="accent2">
                    <a:lumMod val="25000"/>
                  </a:schemeClr>
                </a:solidFill>
                <a:latin typeface="Calibri" panose="020F0502020204030204" pitchFamily="34" charset="0"/>
              </a:rPr>
              <a:t>Italien</a:t>
            </a:r>
          </a:p>
          <a:p>
            <a:pPr>
              <a:defRPr/>
            </a:pPr>
            <a:r>
              <a:rPr lang="fr-FR" kern="1200" dirty="0">
                <a:solidFill>
                  <a:schemeClr val="accent2">
                    <a:lumMod val="25000"/>
                  </a:schemeClr>
                </a:solidFill>
                <a:latin typeface="Calibri" panose="020F0502020204030204" pitchFamily="34" charset="0"/>
              </a:rPr>
              <a:t>Langue et Culture de l’Antiquité : </a:t>
            </a:r>
            <a:r>
              <a:rPr lang="fr-FR" b="1" kern="1200" dirty="0">
                <a:solidFill>
                  <a:schemeClr val="accent2">
                    <a:lumMod val="25000"/>
                  </a:schemeClr>
                </a:solidFill>
                <a:latin typeface="Calibri" panose="020F0502020204030204" pitchFamily="34" charset="0"/>
              </a:rPr>
              <a:t>Latin</a:t>
            </a:r>
          </a:p>
          <a:p>
            <a:pPr>
              <a:defRPr/>
            </a:pPr>
            <a:r>
              <a:rPr lang="fr-FR" b="1" kern="1200" dirty="0">
                <a:solidFill>
                  <a:schemeClr val="accent2">
                    <a:lumMod val="25000"/>
                  </a:schemeClr>
                </a:solidFill>
                <a:latin typeface="Calibri" panose="020F0502020204030204" pitchFamily="34" charset="0"/>
              </a:rPr>
              <a:t>Arts</a:t>
            </a:r>
            <a:r>
              <a:rPr lang="fr-FR" kern="1200" dirty="0">
                <a:solidFill>
                  <a:schemeClr val="accent2">
                    <a:lumMod val="25000"/>
                  </a:schemeClr>
                </a:solidFill>
                <a:latin typeface="Calibri" panose="020F0502020204030204" pitchFamily="34" charset="0"/>
              </a:rPr>
              <a:t> (Arts plastiques, Danse, Théâtre)</a:t>
            </a:r>
          </a:p>
        </p:txBody>
      </p:sp>
      <p:sp>
        <p:nvSpPr>
          <p:cNvPr id="35" name="Titre 1"/>
          <p:cNvSpPr txBox="1">
            <a:spLocks/>
          </p:cNvSpPr>
          <p:nvPr/>
        </p:nvSpPr>
        <p:spPr bwMode="auto">
          <a:xfrm>
            <a:off x="3563889" y="-27384"/>
            <a:ext cx="5472162" cy="6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fr-FR" altLang="fr-FR" sz="2800" b="1" dirty="0">
                <a:solidFill>
                  <a:srgbClr val="77933C"/>
                </a:solidFill>
                <a:latin typeface="Calibri" pitchFamily="34" charset="0"/>
              </a:rPr>
              <a:t>Institution Jeanne d’Arc – Étampes</a:t>
            </a:r>
            <a:endParaRPr lang="fr-FR" altLang="fr-FR" sz="1400" dirty="0">
              <a:solidFill>
                <a:srgbClr val="77933C"/>
              </a:solidFill>
              <a:latin typeface="Calibri" pitchFamily="34" charset="0"/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7001833" y="3483096"/>
            <a:ext cx="1224136" cy="370071"/>
          </a:xfrm>
          <a:prstGeom prst="wedgeRoundRectCallout">
            <a:avLst>
              <a:gd name="adj1" fmla="val -33183"/>
              <a:gd name="adj2" fmla="val 135121"/>
              <a:gd name="adj3" fmla="val 16667"/>
            </a:avLst>
          </a:prstGeom>
          <a:solidFill>
            <a:srgbClr val="FF6600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Nouveau !</a:t>
            </a:r>
          </a:p>
        </p:txBody>
      </p:sp>
    </p:spTree>
    <p:extLst>
      <p:ext uri="{BB962C8B-B14F-4D97-AF65-F5344CB8AC3E}">
        <p14:creationId xmlns:p14="http://schemas.microsoft.com/office/powerpoint/2010/main" val="3870005712"/>
      </p:ext>
    </p:extLst>
  </p:cSld>
  <p:clrMapOvr>
    <a:masterClrMapping/>
  </p:clrMapOvr>
  <p:transition spd="slow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/>
          <p:cNvSpPr txBox="1">
            <a:spLocks/>
          </p:cNvSpPr>
          <p:nvPr/>
        </p:nvSpPr>
        <p:spPr bwMode="auto">
          <a:xfrm>
            <a:off x="3563889" y="-27384"/>
            <a:ext cx="5472162" cy="6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fr-FR" altLang="fr-FR" sz="2800" b="1" dirty="0">
                <a:solidFill>
                  <a:srgbClr val="77933C"/>
                </a:solidFill>
                <a:latin typeface="Calibri" pitchFamily="34" charset="0"/>
              </a:rPr>
              <a:t>Institution Jeanne d’Arc – Étampes</a:t>
            </a:r>
            <a:endParaRPr lang="fr-FR" altLang="fr-FR" sz="1400" dirty="0">
              <a:solidFill>
                <a:srgbClr val="77933C"/>
              </a:solidFill>
              <a:latin typeface="Calibri" pitchFamily="34" charset="0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323528" y="436036"/>
            <a:ext cx="2771235" cy="616700"/>
            <a:chOff x="758293" y="2388862"/>
            <a:chExt cx="7663417" cy="1008112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758293" y="2388862"/>
              <a:ext cx="7663417" cy="1008112"/>
            </a:xfrm>
            <a:prstGeom prst="roundRect">
              <a:avLst/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Titre 1"/>
            <p:cNvSpPr txBox="1">
              <a:spLocks/>
            </p:cNvSpPr>
            <p:nvPr/>
          </p:nvSpPr>
          <p:spPr>
            <a:xfrm>
              <a:off x="938315" y="2423774"/>
              <a:ext cx="7267372" cy="87813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Les + JDA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419872" y="744386"/>
            <a:ext cx="444531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Journées de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cohésion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Liaison</a:t>
            </a:r>
            <a:r>
              <a:rPr lang="fr-FR" sz="2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fr-FR" sz="2400" baseline="30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ème</a:t>
            </a:r>
            <a:r>
              <a:rPr lang="fr-FR" sz="2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- 2</a:t>
            </a:r>
            <a:r>
              <a:rPr lang="fr-FR" sz="2400" baseline="30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nde</a:t>
            </a:r>
            <a:r>
              <a:rPr lang="fr-FR" sz="2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et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rencontres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Tests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psychopédagogiques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Stage</a:t>
            </a:r>
            <a:r>
              <a:rPr lang="fr-FR" sz="2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 classe de Première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245410" y="2976528"/>
            <a:ext cx="5838758" cy="616700"/>
            <a:chOff x="758293" y="2388862"/>
            <a:chExt cx="7663417" cy="1008112"/>
          </a:xfrm>
        </p:grpSpPr>
        <p:sp>
          <p:nvSpPr>
            <p:cNvPr id="20" name="Rectangle à coins arrondis 19"/>
            <p:cNvSpPr/>
            <p:nvPr/>
          </p:nvSpPr>
          <p:spPr>
            <a:xfrm>
              <a:off x="758293" y="2388862"/>
              <a:ext cx="7663417" cy="1008112"/>
            </a:xfrm>
            <a:prstGeom prst="roundRect">
              <a:avLst/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Titre 1"/>
            <p:cNvSpPr txBox="1">
              <a:spLocks/>
            </p:cNvSpPr>
            <p:nvPr/>
          </p:nvSpPr>
          <p:spPr>
            <a:xfrm>
              <a:off x="938315" y="2423774"/>
              <a:ext cx="7267372" cy="87813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Parcours de formation humaine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8319">
            <a:off x="5880484" y="2677513"/>
            <a:ext cx="1728383" cy="997281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380835" y="3845366"/>
            <a:ext cx="84396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2800" b="1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Aimer l’avenir !</a:t>
            </a:r>
            <a:r>
              <a:rPr lang="fr-FR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 Seconde</a:t>
            </a:r>
            <a:endParaRPr lang="fr-FR" sz="2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Ambassadeurs de la Fraternité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modules de </a:t>
            </a:r>
            <a:r>
              <a:rPr lang="fr-FR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Terminale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77125" y="5636817"/>
            <a:ext cx="45433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dispositifs de 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médiation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Café des Parents</a:t>
            </a:r>
          </a:p>
        </p:txBody>
      </p:sp>
    </p:spTree>
    <p:extLst>
      <p:ext uri="{BB962C8B-B14F-4D97-AF65-F5344CB8AC3E}">
        <p14:creationId xmlns:p14="http://schemas.microsoft.com/office/powerpoint/2010/main" val="131373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/>
          <a:srcRect l="4182" t="3490" r="5001" b="2681"/>
          <a:stretch/>
        </p:blipFill>
        <p:spPr>
          <a:xfrm>
            <a:off x="311184" y="1082725"/>
            <a:ext cx="8516254" cy="5370611"/>
          </a:xfrm>
          <a:prstGeom prst="rect">
            <a:avLst/>
          </a:prstGeom>
        </p:spPr>
      </p:pic>
      <p:sp>
        <p:nvSpPr>
          <p:cNvPr id="3" name="Titre 1"/>
          <p:cNvSpPr txBox="1">
            <a:spLocks/>
          </p:cNvSpPr>
          <p:nvPr/>
        </p:nvSpPr>
        <p:spPr bwMode="auto">
          <a:xfrm>
            <a:off x="1331913" y="-171400"/>
            <a:ext cx="770413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fr-FR" altLang="fr-FR" sz="4000" b="1" dirty="0">
                <a:solidFill>
                  <a:srgbClr val="77933C"/>
                </a:solidFill>
                <a:latin typeface="Calibri" pitchFamily="34" charset="0"/>
              </a:rPr>
              <a:t>Institution Jeanne d’Arc – Étampes</a:t>
            </a:r>
            <a:endParaRPr lang="fr-FR" altLang="fr-FR" sz="2000" dirty="0">
              <a:solidFill>
                <a:srgbClr val="77933C"/>
              </a:solidFill>
              <a:latin typeface="Calibri" pitchFamily="34" charset="0"/>
            </a:endParaRPr>
          </a:p>
        </p:txBody>
      </p:sp>
      <p:pic>
        <p:nvPicPr>
          <p:cNvPr id="4" name="Picture 2" descr="google-maps-lieu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82725"/>
            <a:ext cx="381811" cy="618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oogle-maps-lieu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157192"/>
            <a:ext cx="381811" cy="618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083" y="887826"/>
            <a:ext cx="8575397" cy="570952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981" y="1010171"/>
            <a:ext cx="3537596" cy="825226"/>
          </a:xfrm>
          <a:prstGeom prst="rect">
            <a:avLst/>
          </a:prstGeom>
        </p:spPr>
      </p:pic>
      <p:sp>
        <p:nvSpPr>
          <p:cNvPr id="10" name="Carré corné 9"/>
          <p:cNvSpPr/>
          <p:nvPr/>
        </p:nvSpPr>
        <p:spPr>
          <a:xfrm rot="21188456">
            <a:off x="1204179" y="2934849"/>
            <a:ext cx="6801204" cy="2016224"/>
          </a:xfrm>
          <a:prstGeom prst="foldedCorner">
            <a:avLst/>
          </a:prstGeom>
          <a:solidFill>
            <a:srgbClr val="FFFF99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fr-FR" altLang="fr-FR" dirty="0">
              <a:solidFill>
                <a:srgbClr val="002060"/>
              </a:solidFill>
              <a:latin typeface="Keep Calm Med" pitchFamily="2" charset="0"/>
            </a:endParaRPr>
          </a:p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fr-FR" altLang="fr-FR" sz="3200" dirty="0">
                <a:solidFill>
                  <a:srgbClr val="002060"/>
                </a:solidFill>
                <a:latin typeface="Keep Calm Med" pitchFamily="2" charset="0"/>
              </a:rPr>
              <a:t>Journée Portes Ouvertes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fr-FR" altLang="fr-FR" sz="1200" dirty="0">
              <a:solidFill>
                <a:srgbClr val="002060"/>
              </a:solidFill>
            </a:endParaRPr>
          </a:p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fr-FR" altLang="fr-FR" sz="3200" b="1" dirty="0">
                <a:solidFill>
                  <a:srgbClr val="002060"/>
                </a:solidFill>
                <a:latin typeface="Keep Calm Med" pitchFamily="2" charset="0"/>
              </a:rPr>
              <a:t>Samedi 3 février 2024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fr-FR" altLang="fr-FR" sz="3200" b="1" dirty="0">
                <a:solidFill>
                  <a:srgbClr val="002060"/>
                </a:solidFill>
                <a:latin typeface="Keep Calm Med" pitchFamily="2" charset="0"/>
              </a:rPr>
              <a:t>de 9h00 à 12h30</a:t>
            </a:r>
          </a:p>
        </p:txBody>
      </p:sp>
    </p:spTree>
    <p:extLst>
      <p:ext uri="{BB962C8B-B14F-4D97-AF65-F5344CB8AC3E}">
        <p14:creationId xmlns:p14="http://schemas.microsoft.com/office/powerpoint/2010/main" val="212543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14D9AE-92C8-2E8D-9252-95F08056F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DA1B4D-3455-1336-DAF8-4D32EC429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SAINTE CROIX SAINT EUVERTE LYCÉE PROFESSIONNEL</a:t>
            </a:r>
          </a:p>
        </p:txBody>
      </p:sp>
    </p:spTree>
    <p:extLst>
      <p:ext uri="{BB962C8B-B14F-4D97-AF65-F5344CB8AC3E}">
        <p14:creationId xmlns:p14="http://schemas.microsoft.com/office/powerpoint/2010/main" val="14354743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7">
            <a:extLst>
              <a:ext uri="{FF2B5EF4-FFF2-40B4-BE49-F238E27FC236}">
                <a16:creationId xmlns:a16="http://schemas.microsoft.com/office/drawing/2014/main" id="{5D8EA905-116A-49D6-A70F-77D1F15BDF09}"/>
              </a:ext>
            </a:extLst>
          </p:cNvPr>
          <p:cNvSpPr txBox="1"/>
          <p:nvPr/>
        </p:nvSpPr>
        <p:spPr>
          <a:xfrm>
            <a:off x="1689735" y="2757532"/>
            <a:ext cx="5764530" cy="851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4400" dirty="0">
                <a:solidFill>
                  <a:srgbClr val="000000"/>
                </a:solidFill>
                <a:latin typeface="Georgia Pro Bold"/>
              </a:rPr>
              <a:t>PRÉSENTATION</a:t>
            </a:r>
            <a:endParaRPr lang="en-US" sz="6900" dirty="0">
              <a:solidFill>
                <a:srgbClr val="000000"/>
              </a:solidFill>
              <a:latin typeface="Georgia Pro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205865" y="2338006"/>
            <a:ext cx="2971800" cy="305405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AEAD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900"/>
            </a:p>
          </p:txBody>
        </p:sp>
      </p:grpSp>
      <p:sp>
        <p:nvSpPr>
          <p:cNvPr id="6" name="Freeform 6"/>
          <p:cNvSpPr/>
          <p:nvPr/>
        </p:nvSpPr>
        <p:spPr>
          <a:xfrm>
            <a:off x="200953" y="1043086"/>
            <a:ext cx="1652562" cy="1509614"/>
          </a:xfrm>
          <a:custGeom>
            <a:avLst/>
            <a:gdLst/>
            <a:ahLst/>
            <a:cxnLst/>
            <a:rect l="l" t="t" r="r" b="b"/>
            <a:pathLst>
              <a:path w="2968651" h="2639359">
                <a:moveTo>
                  <a:pt x="0" y="0"/>
                </a:moveTo>
                <a:lnTo>
                  <a:pt x="2968651" y="0"/>
                </a:lnTo>
                <a:lnTo>
                  <a:pt x="2968651" y="2639359"/>
                </a:lnTo>
                <a:lnTo>
                  <a:pt x="0" y="26393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89735" y="2761903"/>
            <a:ext cx="5764530" cy="8519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4400" dirty="0">
                <a:ln w="38100">
                  <a:solidFill>
                    <a:schemeClr val="tx1"/>
                  </a:solidFill>
                </a:ln>
                <a:noFill/>
                <a:latin typeface="Georgia Pro Bold"/>
              </a:rPr>
              <a:t>PRÉSENTATION</a:t>
            </a:r>
            <a:endParaRPr lang="en-US" sz="6900" dirty="0">
              <a:ln w="38100">
                <a:solidFill>
                  <a:schemeClr val="tx1"/>
                </a:solidFill>
              </a:ln>
              <a:noFill/>
              <a:latin typeface="Georgia Pr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82999" y="5562600"/>
            <a:ext cx="1469097" cy="18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sz="16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www.scse.fr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F0EDEB0-000F-476B-B985-0567EE77C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8398" y="1049103"/>
            <a:ext cx="1638300" cy="108026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6C6455-9198-48CB-BE7A-5E2300B4E651}"/>
              </a:ext>
            </a:extLst>
          </p:cNvPr>
          <p:cNvSpPr/>
          <p:nvPr/>
        </p:nvSpPr>
        <p:spPr>
          <a:xfrm>
            <a:off x="1984796" y="3713038"/>
            <a:ext cx="18688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Georgia Pro Bold"/>
              </a:rPr>
              <a:t>AU COLLÈGE</a:t>
            </a:r>
            <a:endParaRPr lang="en-US" sz="2400" dirty="0">
              <a:solidFill>
                <a:srgbClr val="000000"/>
              </a:solidFill>
              <a:latin typeface="Georgia Pro Bold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88C159-15E3-4093-BAA5-C36AA3D0C54E}"/>
              </a:ext>
            </a:extLst>
          </p:cNvPr>
          <p:cNvSpPr/>
          <p:nvPr/>
        </p:nvSpPr>
        <p:spPr>
          <a:xfrm>
            <a:off x="2044065" y="4037561"/>
            <a:ext cx="524214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Georgia Pro Bold"/>
              </a:rPr>
              <a:t>NOTRE-DAME </a:t>
            </a:r>
          </a:p>
          <a:p>
            <a:r>
              <a:rPr lang="en-US" sz="3200" dirty="0">
                <a:solidFill>
                  <a:srgbClr val="000000"/>
                </a:solidFill>
                <a:latin typeface="Georgia Pro Bold"/>
              </a:rPr>
              <a:t>JANVILLE-EN-BEAUCE</a:t>
            </a:r>
            <a:endParaRPr lang="fr-FR" sz="3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6937" y="719052"/>
            <a:ext cx="4688937" cy="5419897"/>
            <a:chOff x="0" y="0"/>
            <a:chExt cx="2469893" cy="28549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69893" cy="2854925"/>
            </a:xfrm>
            <a:custGeom>
              <a:avLst/>
              <a:gdLst/>
              <a:ahLst/>
              <a:cxnLst/>
              <a:rect l="l" t="t" r="r" b="b"/>
              <a:pathLst>
                <a:path w="2469893" h="2854925">
                  <a:moveTo>
                    <a:pt x="0" y="0"/>
                  </a:moveTo>
                  <a:lnTo>
                    <a:pt x="2469893" y="0"/>
                  </a:lnTo>
                  <a:lnTo>
                    <a:pt x="2469893" y="2854925"/>
                  </a:lnTo>
                  <a:lnTo>
                    <a:pt x="0" y="2854925"/>
                  </a:lnTo>
                  <a:close/>
                </a:path>
              </a:pathLst>
            </a:custGeom>
            <a:solidFill>
              <a:srgbClr val="FAEAD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9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99523" y="1057543"/>
            <a:ext cx="2867025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LE CAMPUS DES METIERS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52600" y="3089922"/>
            <a:ext cx="2221121" cy="342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élèves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et 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étudiants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(hors CFA-CFC), de la </a:t>
            </a:r>
            <a:r>
              <a:rPr lang="en-US" sz="1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3</a:t>
            </a:r>
            <a:r>
              <a:rPr lang="en-US" sz="1000" b="1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ème</a:t>
            </a:r>
            <a:r>
              <a:rPr lang="en-US" sz="1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10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Prépa</a:t>
            </a:r>
            <a:r>
              <a:rPr lang="en-US" sz="1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Métiers au Bac+3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BC213F3-BB55-4DFA-82FE-F633674A5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87" r="16503"/>
          <a:stretch/>
        </p:blipFill>
        <p:spPr>
          <a:xfrm>
            <a:off x="4819293" y="1063102"/>
            <a:ext cx="4096107" cy="3329074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5A2623C6-FC94-4218-9627-8E12EE36DF49}"/>
              </a:ext>
            </a:extLst>
          </p:cNvPr>
          <p:cNvSpPr txBox="1"/>
          <p:nvPr/>
        </p:nvSpPr>
        <p:spPr>
          <a:xfrm>
            <a:off x="1426113" y="4555109"/>
            <a:ext cx="2606320" cy="342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Un </a:t>
            </a:r>
            <a:r>
              <a:rPr lang="en-US" sz="10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dispositif</a:t>
            </a:r>
            <a:r>
              <a:rPr lang="en-US" sz="1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ULIS Pro 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pour 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l’inclusion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d’élèves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en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situation de handicap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A38FC398-6585-485A-9BCD-C553FFFDC60A}"/>
              </a:ext>
            </a:extLst>
          </p:cNvPr>
          <p:cNvSpPr txBox="1"/>
          <p:nvPr/>
        </p:nvSpPr>
        <p:spPr>
          <a:xfrm>
            <a:off x="942332" y="5271529"/>
            <a:ext cx="1653820" cy="342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00"/>
              </a:lnSpc>
            </a:pPr>
            <a:r>
              <a:rPr lang="en-US" sz="10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internat</a:t>
            </a:r>
            <a:r>
              <a:rPr lang="en-US" sz="1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10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filles</a:t>
            </a:r>
            <a:r>
              <a:rPr lang="en-US" sz="1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</a:p>
          <a:p>
            <a:pPr>
              <a:lnSpc>
                <a:spcPts val="1400"/>
              </a:lnSpc>
            </a:pP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(site LGT)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E114AA94-3D3F-4107-9E4A-1978F2BF1EF2}"/>
              </a:ext>
            </a:extLst>
          </p:cNvPr>
          <p:cNvSpPr txBox="1"/>
          <p:nvPr/>
        </p:nvSpPr>
        <p:spPr>
          <a:xfrm>
            <a:off x="228600" y="3887098"/>
            <a:ext cx="3237948" cy="342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Un </a:t>
            </a:r>
            <a:r>
              <a:rPr lang="en-US" sz="10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accompagnement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(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élèves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et 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familles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) 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vers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l’insertion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professionnelle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ou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une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poursuite</a:t>
            </a:r>
            <a:r>
              <a:rPr lang="en-US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d’études</a:t>
            </a:r>
            <a:endParaRPr lang="en-US" sz="10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42AA34-3BAA-489F-B018-381DF2DF5C86}"/>
              </a:ext>
            </a:extLst>
          </p:cNvPr>
          <p:cNvSpPr/>
          <p:nvPr/>
        </p:nvSpPr>
        <p:spPr>
          <a:xfrm>
            <a:off x="1899339" y="2172346"/>
            <a:ext cx="2308645" cy="4542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0000"/>
                </a:solidFill>
                <a:latin typeface="Century Gothic" panose="020B0502020202020204" pitchFamily="34" charset="0"/>
              </a:rPr>
              <a:t>[ LP-SUP-CFA-CFC ]</a:t>
            </a:r>
            <a:endParaRPr lang="en-US" sz="16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3A835EA2-B4B1-49EA-A5B1-C3527190E2AB}"/>
              </a:ext>
            </a:extLst>
          </p:cNvPr>
          <p:cNvSpPr txBox="1"/>
          <p:nvPr/>
        </p:nvSpPr>
        <p:spPr>
          <a:xfrm>
            <a:off x="75684" y="3053378"/>
            <a:ext cx="1935856" cy="520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solidFill>
                  <a:srgbClr val="000000"/>
                </a:solidFill>
                <a:latin typeface="League Spartan Bold"/>
              </a:rPr>
              <a:t>800+</a:t>
            </a: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48DC2AAC-BA64-47FF-9371-A6538221E4B0}"/>
              </a:ext>
            </a:extLst>
          </p:cNvPr>
          <p:cNvSpPr/>
          <p:nvPr/>
        </p:nvSpPr>
        <p:spPr>
          <a:xfrm>
            <a:off x="3684637" y="3787909"/>
            <a:ext cx="347797" cy="486739"/>
          </a:xfrm>
          <a:custGeom>
            <a:avLst/>
            <a:gdLst/>
            <a:ahLst/>
            <a:cxnLst/>
            <a:rect l="l" t="t" r="r" b="b"/>
            <a:pathLst>
              <a:path w="838559" h="1173556">
                <a:moveTo>
                  <a:pt x="0" y="0"/>
                </a:moveTo>
                <a:lnTo>
                  <a:pt x="838559" y="0"/>
                </a:lnTo>
                <a:lnTo>
                  <a:pt x="838559" y="1173555"/>
                </a:lnTo>
                <a:lnTo>
                  <a:pt x="0" y="11735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27">
            <a:extLst>
              <a:ext uri="{FF2B5EF4-FFF2-40B4-BE49-F238E27FC236}">
                <a16:creationId xmlns:a16="http://schemas.microsoft.com/office/drawing/2014/main" id="{6D2FB99C-0625-4C15-8D06-C81B51BEC4F9}"/>
              </a:ext>
            </a:extLst>
          </p:cNvPr>
          <p:cNvSpPr/>
          <p:nvPr/>
        </p:nvSpPr>
        <p:spPr>
          <a:xfrm>
            <a:off x="970368" y="4580657"/>
            <a:ext cx="478703" cy="414296"/>
          </a:xfrm>
          <a:custGeom>
            <a:avLst/>
            <a:gdLst/>
            <a:ahLst/>
            <a:cxnLst/>
            <a:rect l="l" t="t" r="r" b="b"/>
            <a:pathLst>
              <a:path w="1101617" h="953399">
                <a:moveTo>
                  <a:pt x="0" y="0"/>
                </a:moveTo>
                <a:lnTo>
                  <a:pt x="1101617" y="0"/>
                </a:lnTo>
                <a:lnTo>
                  <a:pt x="1101617" y="953399"/>
                </a:lnTo>
                <a:lnTo>
                  <a:pt x="0" y="9533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AF5134B-3B17-47BA-BCD3-9EBD4444662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400" b="27850" l="30200" r="46600">
                        <a14:foregroundMark x1="37350" y1="27950" x2="39250" y2="27850"/>
                        <a14:foregroundMark x1="30200" y1="23700" x2="30350" y2="22850"/>
                        <a14:foregroundMark x1="31700" y1="20400" x2="31700" y2="20400"/>
                        <a14:backgroundMark x1="45700" y1="24450" x2="40150" y2="27150"/>
                        <a14:backgroundMark x1="39707" y1="27108" x2="36450" y2="26800"/>
                        <a14:backgroundMark x1="45900" y1="24500" x2="45950" y2="23850"/>
                        <a14:backgroundMark x1="36850" y1="27150" x2="36300" y2="268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8" t="19803" r="52963" b="71300"/>
          <a:stretch/>
        </p:blipFill>
        <p:spPr>
          <a:xfrm rot="2938864" flipH="1">
            <a:off x="1242186" y="2244843"/>
            <a:ext cx="685369" cy="329110"/>
          </a:xfrm>
          <a:prstGeom prst="rect">
            <a:avLst/>
          </a:prstGeom>
        </p:spPr>
      </p:pic>
      <p:sp>
        <p:nvSpPr>
          <p:cNvPr id="22" name="TextBox 11">
            <a:extLst>
              <a:ext uri="{FF2B5EF4-FFF2-40B4-BE49-F238E27FC236}">
                <a16:creationId xmlns:a16="http://schemas.microsoft.com/office/drawing/2014/main" id="{20D2A971-0640-4F24-83D2-9680C8ED0FD4}"/>
              </a:ext>
            </a:extLst>
          </p:cNvPr>
          <p:cNvSpPr txBox="1"/>
          <p:nvPr/>
        </p:nvSpPr>
        <p:spPr>
          <a:xfrm>
            <a:off x="2244638" y="5243799"/>
            <a:ext cx="808640" cy="520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solidFill>
                  <a:srgbClr val="000000"/>
                </a:solidFill>
                <a:latin typeface="League Spartan Bold"/>
              </a:rPr>
              <a:t>1</a:t>
            </a: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000249EC-9229-4A8A-90CB-E23C9F6AB523}"/>
              </a:ext>
            </a:extLst>
          </p:cNvPr>
          <p:cNvSpPr txBox="1"/>
          <p:nvPr/>
        </p:nvSpPr>
        <p:spPr>
          <a:xfrm>
            <a:off x="304248" y="5236420"/>
            <a:ext cx="808640" cy="520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solidFill>
                  <a:srgbClr val="000000"/>
                </a:solidFill>
                <a:latin typeface="League Spartan Bold"/>
              </a:rPr>
              <a:t>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49F365E-BF8F-4493-BB00-0C3E251EB8EE}"/>
              </a:ext>
            </a:extLst>
          </p:cNvPr>
          <p:cNvSpPr/>
          <p:nvPr/>
        </p:nvSpPr>
        <p:spPr>
          <a:xfrm>
            <a:off x="2857500" y="5284846"/>
            <a:ext cx="1130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internat</a:t>
            </a:r>
            <a:r>
              <a:rPr lang="en-US" sz="9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garçons </a:t>
            </a:r>
          </a:p>
          <a:p>
            <a:r>
              <a:rPr lang="en-US" sz="900" dirty="0">
                <a:solidFill>
                  <a:srgbClr val="000000"/>
                </a:solidFill>
                <a:latin typeface="Century Gothic" panose="020B0502020202020204" pitchFamily="34" charset="0"/>
              </a:rPr>
              <a:t>(site CDM)</a:t>
            </a:r>
            <a:endParaRPr lang="fr-FR" sz="900" dirty="0"/>
          </a:p>
        </p:txBody>
      </p:sp>
      <p:grpSp>
        <p:nvGrpSpPr>
          <p:cNvPr id="25" name="Group 5">
            <a:extLst>
              <a:ext uri="{FF2B5EF4-FFF2-40B4-BE49-F238E27FC236}">
                <a16:creationId xmlns:a16="http://schemas.microsoft.com/office/drawing/2014/main" id="{BF1969AB-A38F-44A3-B521-21BE6A91E8BF}"/>
              </a:ext>
            </a:extLst>
          </p:cNvPr>
          <p:cNvGrpSpPr/>
          <p:nvPr/>
        </p:nvGrpSpPr>
        <p:grpSpPr>
          <a:xfrm rot="-277504">
            <a:off x="5651631" y="4333486"/>
            <a:ext cx="2644597" cy="1462409"/>
            <a:chOff x="0" y="0"/>
            <a:chExt cx="1393038" cy="770322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40A86A91-94A4-4281-B87A-3D231E431A8E}"/>
                </a:ext>
              </a:extLst>
            </p:cNvPr>
            <p:cNvSpPr/>
            <p:nvPr/>
          </p:nvSpPr>
          <p:spPr>
            <a:xfrm>
              <a:off x="0" y="0"/>
              <a:ext cx="1393039" cy="770322"/>
            </a:xfrm>
            <a:custGeom>
              <a:avLst/>
              <a:gdLst/>
              <a:ahLst/>
              <a:cxnLst/>
              <a:rect l="l" t="t" r="r" b="b"/>
              <a:pathLst>
                <a:path w="1393039" h="770322">
                  <a:moveTo>
                    <a:pt x="0" y="0"/>
                  </a:moveTo>
                  <a:lnTo>
                    <a:pt x="1393039" y="0"/>
                  </a:lnTo>
                  <a:lnTo>
                    <a:pt x="1393039" y="770322"/>
                  </a:lnTo>
                  <a:lnTo>
                    <a:pt x="0" y="770322"/>
                  </a:lnTo>
                  <a:close/>
                </a:path>
              </a:pathLst>
            </a:custGeom>
            <a:solidFill>
              <a:srgbClr val="FFF6E3"/>
            </a:solidFill>
            <a:ln w="19050">
              <a:solidFill>
                <a:srgbClr val="000000"/>
              </a:solidFill>
            </a:ln>
          </p:spPr>
        </p:sp>
        <p:sp>
          <p:nvSpPr>
            <p:cNvPr id="27" name="TextBox 7">
              <a:extLst>
                <a:ext uri="{FF2B5EF4-FFF2-40B4-BE49-F238E27FC236}">
                  <a16:creationId xmlns:a16="http://schemas.microsoft.com/office/drawing/2014/main" id="{3C3712CD-F0EE-4286-8700-A04221FE81F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900"/>
            </a:p>
          </p:txBody>
        </p: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B6049AA5-3630-46FC-9CFA-ABF2D01B9524}"/>
              </a:ext>
            </a:extLst>
          </p:cNvPr>
          <p:cNvGrpSpPr/>
          <p:nvPr/>
        </p:nvGrpSpPr>
        <p:grpSpPr>
          <a:xfrm rot="-134315">
            <a:off x="5624528" y="4299272"/>
            <a:ext cx="2644597" cy="1462409"/>
            <a:chOff x="0" y="0"/>
            <a:chExt cx="1393038" cy="770322"/>
          </a:xfrm>
        </p:grpSpPr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7E54D3C9-6AF7-4FB9-AE59-3BABB6B9D5AC}"/>
                </a:ext>
              </a:extLst>
            </p:cNvPr>
            <p:cNvSpPr/>
            <p:nvPr/>
          </p:nvSpPr>
          <p:spPr>
            <a:xfrm>
              <a:off x="0" y="0"/>
              <a:ext cx="1393039" cy="770322"/>
            </a:xfrm>
            <a:custGeom>
              <a:avLst/>
              <a:gdLst/>
              <a:ahLst/>
              <a:cxnLst/>
              <a:rect l="l" t="t" r="r" b="b"/>
              <a:pathLst>
                <a:path w="1393039" h="770322">
                  <a:moveTo>
                    <a:pt x="0" y="0"/>
                  </a:moveTo>
                  <a:lnTo>
                    <a:pt x="1393039" y="0"/>
                  </a:lnTo>
                  <a:lnTo>
                    <a:pt x="1393039" y="770322"/>
                  </a:lnTo>
                  <a:lnTo>
                    <a:pt x="0" y="770322"/>
                  </a:lnTo>
                  <a:close/>
                </a:path>
              </a:pathLst>
            </a:custGeom>
            <a:solidFill>
              <a:srgbClr val="FFF6E3"/>
            </a:solidFill>
            <a:ln w="19050">
              <a:solidFill>
                <a:srgbClr val="000000"/>
              </a:solidFill>
            </a:ln>
          </p:spPr>
        </p:sp>
        <p:sp>
          <p:nvSpPr>
            <p:cNvPr id="30" name="TextBox 10">
              <a:extLst>
                <a:ext uri="{FF2B5EF4-FFF2-40B4-BE49-F238E27FC236}">
                  <a16:creationId xmlns:a16="http://schemas.microsoft.com/office/drawing/2014/main" id="{1C50E090-CFEF-4FD5-8AF6-77179780397C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900"/>
            </a:p>
          </p:txBody>
        </p:sp>
      </p:grpSp>
      <p:grpSp>
        <p:nvGrpSpPr>
          <p:cNvPr id="31" name="Group 11">
            <a:extLst>
              <a:ext uri="{FF2B5EF4-FFF2-40B4-BE49-F238E27FC236}">
                <a16:creationId xmlns:a16="http://schemas.microsoft.com/office/drawing/2014/main" id="{ADEE0C62-6DF3-4B02-A3FE-F6098C508F4B}"/>
              </a:ext>
            </a:extLst>
          </p:cNvPr>
          <p:cNvGrpSpPr/>
          <p:nvPr/>
        </p:nvGrpSpPr>
        <p:grpSpPr>
          <a:xfrm>
            <a:off x="5596976" y="4223866"/>
            <a:ext cx="2644597" cy="1462409"/>
            <a:chOff x="0" y="0"/>
            <a:chExt cx="1393038" cy="770322"/>
          </a:xfrm>
        </p:grpSpPr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C97223B5-91FF-4600-9ADD-6AC489E14105}"/>
                </a:ext>
              </a:extLst>
            </p:cNvPr>
            <p:cNvSpPr/>
            <p:nvPr/>
          </p:nvSpPr>
          <p:spPr>
            <a:xfrm>
              <a:off x="0" y="0"/>
              <a:ext cx="1393039" cy="770322"/>
            </a:xfrm>
            <a:custGeom>
              <a:avLst/>
              <a:gdLst/>
              <a:ahLst/>
              <a:cxnLst/>
              <a:rect l="l" t="t" r="r" b="b"/>
              <a:pathLst>
                <a:path w="1393039" h="770322">
                  <a:moveTo>
                    <a:pt x="0" y="0"/>
                  </a:moveTo>
                  <a:lnTo>
                    <a:pt x="1393039" y="0"/>
                  </a:lnTo>
                  <a:lnTo>
                    <a:pt x="1393039" y="770322"/>
                  </a:lnTo>
                  <a:lnTo>
                    <a:pt x="0" y="770322"/>
                  </a:lnTo>
                  <a:close/>
                </a:path>
              </a:pathLst>
            </a:custGeom>
            <a:solidFill>
              <a:srgbClr val="FFF6E3"/>
            </a:solidFill>
            <a:ln w="19050">
              <a:solidFill>
                <a:srgbClr val="000000"/>
              </a:solidFill>
            </a:ln>
          </p:spPr>
        </p:sp>
        <p:sp>
          <p:nvSpPr>
            <p:cNvPr id="33" name="TextBox 13">
              <a:extLst>
                <a:ext uri="{FF2B5EF4-FFF2-40B4-BE49-F238E27FC236}">
                  <a16:creationId xmlns:a16="http://schemas.microsoft.com/office/drawing/2014/main" id="{7142B21F-2564-4DF1-99B3-027128CAFD4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90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925AEA1D-DEC0-445D-8895-AE1FE59AD7A8}"/>
              </a:ext>
            </a:extLst>
          </p:cNvPr>
          <p:cNvSpPr txBox="1"/>
          <p:nvPr/>
        </p:nvSpPr>
        <p:spPr>
          <a:xfrm>
            <a:off x="5682408" y="4656252"/>
            <a:ext cx="2473733" cy="1015663"/>
          </a:xfrm>
          <a:prstGeom prst="rect">
            <a:avLst/>
          </a:prstGeom>
          <a:noFill/>
          <a:ln cmpd="dbl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B11D37"/>
                </a:solidFill>
                <a:latin typeface="Century Gothic" panose="020B0502020202020204" pitchFamily="34" charset="0"/>
              </a:rPr>
              <a:t>SAMEDI </a:t>
            </a:r>
          </a:p>
          <a:p>
            <a:pPr algn="ctr"/>
            <a:r>
              <a:rPr lang="fr-FR" sz="2000" b="1" dirty="0">
                <a:solidFill>
                  <a:srgbClr val="B11D37"/>
                </a:solidFill>
                <a:latin typeface="Century Gothic" panose="020B0502020202020204" pitchFamily="34" charset="0"/>
              </a:rPr>
              <a:t>17 FEVRIER </a:t>
            </a:r>
          </a:p>
          <a:p>
            <a:pPr algn="ctr"/>
            <a:r>
              <a:rPr lang="fr-FR" sz="2000" b="1" dirty="0">
                <a:solidFill>
                  <a:srgbClr val="B11D37"/>
                </a:solidFill>
                <a:latin typeface="Century Gothic" panose="020B0502020202020204" pitchFamily="34" charset="0"/>
              </a:rPr>
              <a:t>2024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DF682F7-F8A0-4D83-B0D3-3F43809643D8}"/>
              </a:ext>
            </a:extLst>
          </p:cNvPr>
          <p:cNvSpPr/>
          <p:nvPr/>
        </p:nvSpPr>
        <p:spPr>
          <a:xfrm>
            <a:off x="5948179" y="4343400"/>
            <a:ext cx="20168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>
                <a:solidFill>
                  <a:srgbClr val="B11D37"/>
                </a:solidFill>
                <a:latin typeface="Century Gothic" panose="020B0502020202020204" pitchFamily="34" charset="0"/>
              </a:rPr>
              <a:t>PORTES OUVERTES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01D1BB34-BC5F-4910-A476-343BC40BC713}"/>
              </a:ext>
            </a:extLst>
          </p:cNvPr>
          <p:cNvSpPr/>
          <p:nvPr/>
        </p:nvSpPr>
        <p:spPr>
          <a:xfrm>
            <a:off x="-59787" y="768462"/>
            <a:ext cx="9356187" cy="1441338"/>
          </a:xfrm>
          <a:custGeom>
            <a:avLst/>
            <a:gdLst/>
            <a:ahLst/>
            <a:cxnLst/>
            <a:rect l="l" t="t" r="r" b="b"/>
            <a:pathLst>
              <a:path w="2469893" h="2821327">
                <a:moveTo>
                  <a:pt x="0" y="0"/>
                </a:moveTo>
                <a:lnTo>
                  <a:pt x="2469893" y="0"/>
                </a:lnTo>
                <a:lnTo>
                  <a:pt x="2469893" y="2821327"/>
                </a:lnTo>
                <a:lnTo>
                  <a:pt x="0" y="2821327"/>
                </a:lnTo>
                <a:close/>
              </a:path>
            </a:pathLst>
          </a:custGeom>
          <a:solidFill>
            <a:srgbClr val="FAEAD0"/>
          </a:solidFill>
        </p:spPr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6BE337-7119-4AF4-AD03-588075A34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850900"/>
            <a:ext cx="9296400" cy="6572555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0147A3B3-55CF-4C2D-9188-FBE1369940F8}"/>
              </a:ext>
            </a:extLst>
          </p:cNvPr>
          <p:cNvSpPr txBox="1"/>
          <p:nvPr/>
        </p:nvSpPr>
        <p:spPr>
          <a:xfrm>
            <a:off x="928412" y="1320081"/>
            <a:ext cx="7287177" cy="965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b="1" dirty="0">
                <a:solidFill>
                  <a:srgbClr val="000000"/>
                </a:solidFill>
                <a:latin typeface="League Spartan Bold"/>
              </a:rPr>
              <a:t>LES FORMATIONS</a:t>
            </a:r>
          </a:p>
          <a:p>
            <a:pPr algn="ctr">
              <a:lnSpc>
                <a:spcPts val="4000"/>
              </a:lnSpc>
            </a:pPr>
            <a:endParaRPr lang="en-US" sz="2000" b="1" dirty="0">
              <a:solidFill>
                <a:srgbClr val="000000"/>
              </a:solidFill>
              <a:latin typeface="League Spartan Bold"/>
            </a:endParaRPr>
          </a:p>
        </p:txBody>
      </p:sp>
      <p:pic>
        <p:nvPicPr>
          <p:cNvPr id="1026" name="Picture 2" descr="78a17df6-3994-43fb-804c-8b62e08eb7c6">
            <a:extLst>
              <a:ext uri="{FF2B5EF4-FFF2-40B4-BE49-F238E27FC236}">
                <a16:creationId xmlns:a16="http://schemas.microsoft.com/office/drawing/2014/main" id="{8FE9D758-5972-4611-99CF-64B82B12D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000500"/>
            <a:ext cx="384864" cy="30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4002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810C7C-C29E-FFD2-2237-2CB0AE8E6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CF3905-116B-1B18-36CA-370836942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LEAP  FRANZ STOCK MIGNIÈRES</a:t>
            </a:r>
          </a:p>
        </p:txBody>
      </p:sp>
    </p:spTree>
    <p:extLst>
      <p:ext uri="{BB962C8B-B14F-4D97-AF65-F5344CB8AC3E}">
        <p14:creationId xmlns:p14="http://schemas.microsoft.com/office/powerpoint/2010/main" val="1804380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0D0C8BC-4006-B3EF-6747-D03CC50B10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416" y="1340768"/>
            <a:ext cx="8877820" cy="498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757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802E02-EBFA-FB62-B2B0-AEDBEA2D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91CD6B-DBFE-DB1A-6754-DA29E2E86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BE3C9D-C66A-28C4-68C4-C5EDBBACF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8" y="908720"/>
            <a:ext cx="8828418" cy="49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289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3f65fdf-48d4-4410-abe9-88dee5b5eec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F9D1860B69C84BBF402DE8D7F92101" ma:contentTypeVersion="16" ma:contentTypeDescription="Crée un document." ma:contentTypeScope="" ma:versionID="e1f6b8b90267ac1b8c3244fc94a2b49d">
  <xsd:schema xmlns:xsd="http://www.w3.org/2001/XMLSchema" xmlns:xs="http://www.w3.org/2001/XMLSchema" xmlns:p="http://schemas.microsoft.com/office/2006/metadata/properties" xmlns:ns3="13f65fdf-48d4-4410-abe9-88dee5b5eecb" xmlns:ns4="81c3b817-e914-47d5-a798-110e27aa1bf6" targetNamespace="http://schemas.microsoft.com/office/2006/metadata/properties" ma:root="true" ma:fieldsID="7d09552d2b344ac6164dcdb74c6dfa02" ns3:_="" ns4:_="">
    <xsd:import namespace="13f65fdf-48d4-4410-abe9-88dee5b5eecb"/>
    <xsd:import namespace="81c3b817-e914-47d5-a798-110e27aa1bf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65fdf-48d4-4410-abe9-88dee5b5ee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c3b817-e914-47d5-a798-110e27aa1bf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E3978B-C267-43BE-9C56-4D87A028808B}">
  <ds:schemaRefs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81c3b817-e914-47d5-a798-110e27aa1bf6"/>
    <ds:schemaRef ds:uri="http://schemas.microsoft.com/office/2006/documentManagement/types"/>
    <ds:schemaRef ds:uri="http://purl.org/dc/terms/"/>
    <ds:schemaRef ds:uri="13f65fdf-48d4-4410-abe9-88dee5b5eec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42C59A9-88D2-4756-8CF1-2C5C19B3F1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71D250-48BC-4D65-9563-A3F85F3AB1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f65fdf-48d4-4410-abe9-88dee5b5eecb"/>
    <ds:schemaRef ds:uri="81c3b817-e914-47d5-a798-110e27aa1b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5253</TotalTime>
  <Words>1824</Words>
  <Application>Microsoft Macintosh PowerPoint</Application>
  <PresentationFormat>Affichage à l'écran (4:3)</PresentationFormat>
  <Paragraphs>401</Paragraphs>
  <Slides>38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52" baseType="lpstr">
      <vt:lpstr>Brush Script MT</vt:lpstr>
      <vt:lpstr>Arial</vt:lpstr>
      <vt:lpstr>Arial Black</vt:lpstr>
      <vt:lpstr>Arial Italic</vt:lpstr>
      <vt:lpstr>Calibri</vt:lpstr>
      <vt:lpstr>Century Gothic</vt:lpstr>
      <vt:lpstr>Constantia</vt:lpstr>
      <vt:lpstr>Georgia Pro Bold</vt:lpstr>
      <vt:lpstr>Keep Calm Med</vt:lpstr>
      <vt:lpstr>League Spartan Bold</vt:lpstr>
      <vt:lpstr>Times New Roman</vt:lpstr>
      <vt:lpstr>Wingdings</vt:lpstr>
      <vt:lpstr>Wingdings 2</vt:lpstr>
      <vt:lpstr>Débit</vt:lpstr>
      <vt:lpstr>Après la troisième </vt:lpstr>
      <vt:lpstr>Les questions à se poser quand on est en troisième : </vt:lpstr>
      <vt:lpstr>Les questions à se poser quand on est en troisième : </vt:lpstr>
      <vt:lpstr>Après la troisième</vt:lpstr>
      <vt:lpstr>Le Lycée d’enseignement général et technologique</vt:lpstr>
      <vt:lpstr>La seconde générale et technologique</vt:lpstr>
      <vt:lpstr>La classe de 2nde générale et technologique</vt:lpstr>
      <vt:lpstr>Première et terminale de la voie générale</vt:lpstr>
      <vt:lpstr>Première et terminale générale</vt:lpstr>
      <vt:lpstr>Les spécialités</vt:lpstr>
      <vt:lpstr>Les options</vt:lpstr>
      <vt:lpstr>Première et terminale de la voie technologique</vt:lpstr>
      <vt:lpstr>La première et la terminale de la voie technologique</vt:lpstr>
      <vt:lpstr>Présentation PowerPoint</vt:lpstr>
      <vt:lpstr>Le lycée professionnel</vt:lpstr>
      <vt:lpstr>Les C.A.P &amp;  baccalauréats  Professionnels</vt:lpstr>
      <vt:lpstr>LES LYCÉES PRIVÉS </vt:lpstr>
      <vt:lpstr>Présentation PowerPoint</vt:lpstr>
      <vt:lpstr>Un centre de ressources  </vt:lpstr>
      <vt:lpstr>Un centre de ressources  au service de la Beauce et du Perche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différents baccalauréats après la seconde</dc:title>
  <dc:creator>poulin_monique</dc:creator>
  <cp:lastModifiedBy>Florence BELLAIS</cp:lastModifiedBy>
  <cp:revision>249</cp:revision>
  <cp:lastPrinted>2018-10-01T07:32:28Z</cp:lastPrinted>
  <dcterms:created xsi:type="dcterms:W3CDTF">2010-01-11T21:01:03Z</dcterms:created>
  <dcterms:modified xsi:type="dcterms:W3CDTF">2023-10-06T09:37:51Z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0x01010066F9D1860B69C84BBF402DE8D7F92101</vt:lpwstr>
  </property>
</Properties>
</file>